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Lst>
  <p:notesMasterIdLst>
    <p:notesMasterId r:id="rId49"/>
  </p:notesMasterIdLst>
  <p:handoutMasterIdLst>
    <p:handoutMasterId r:id="rId50"/>
  </p:handoutMasterIdLst>
  <p:sldIdLst>
    <p:sldId id="316" r:id="rId5"/>
    <p:sldId id="315" r:id="rId6"/>
    <p:sldId id="311" r:id="rId7"/>
    <p:sldId id="313"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54" r:id="rId45"/>
    <p:sldId id="355" r:id="rId46"/>
    <p:sldId id="356" r:id="rId47"/>
    <p:sldId id="31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pany Information" id="{BC55A7CB-1821-4A2D-A8A4-F530502DF39A}">
          <p14:sldIdLst>
            <p14:sldId id="316"/>
          </p14:sldIdLst>
        </p14:section>
        <p14:section name="Usage Guide" id="{5533D226-428F-486C-95BE-0326604EF496}">
          <p14:sldIdLst>
            <p14:sldId id="315"/>
            <p14:sldId id="311"/>
          </p14:sldIdLst>
        </p14:section>
        <p14:section name="Provisions" id="{F27B7E56-AAC7-4012-BC72-5206600A7509}">
          <p14:sldIdLst>
            <p14:sldId id="313"/>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Lst>
        </p14:section>
        <p14:section name="End of Document" id="{75981F1A-038F-43BB-B82E-2D0D762B74B2}">
          <p14:sldIdLst>
            <p14:sldId id="31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01A8E6-8346-464F-EC90-5B03DD3A9B25}" name="Jack BOEY (CSA)" initials="JB(" userId="S::Jack_BOEY@csa.gov.sg::fb06dfe2-554c-4b93-80aa-c42890bd38c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B3D"/>
    <a:srgbClr val="262626"/>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534" y="132"/>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8/10/relationships/authors" Target="authors.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ton CHOO (CSA)" userId="13104192-8dd4-4d08-a93d-b1acb942e58e" providerId="ADAL" clId="{BA588414-7AD5-468A-B3C8-B50916BC4A9B}"/>
    <pc:docChg chg="undo redo custSel addSld modSld modMainMaster modSection">
      <pc:chgData name="Clifton CHOO (CSA)" userId="13104192-8dd4-4d08-a93d-b1acb942e58e" providerId="ADAL" clId="{BA588414-7AD5-468A-B3C8-B50916BC4A9B}" dt="2023-08-22T06:17:09.095" v="445" actId="20577"/>
      <pc:docMkLst>
        <pc:docMk/>
      </pc:docMkLst>
      <pc:sldChg chg="modSp mod">
        <pc:chgData name="Clifton CHOO (CSA)" userId="13104192-8dd4-4d08-a93d-b1acb942e58e" providerId="ADAL" clId="{BA588414-7AD5-468A-B3C8-B50916BC4A9B}" dt="2023-08-22T06:05:09.709" v="14" actId="34135"/>
        <pc:sldMkLst>
          <pc:docMk/>
          <pc:sldMk cId="978022019" sldId="311"/>
        </pc:sldMkLst>
        <pc:spChg chg="mod">
          <ac:chgData name="Clifton CHOO (CSA)" userId="13104192-8dd4-4d08-a93d-b1acb942e58e" providerId="ADAL" clId="{BA588414-7AD5-468A-B3C8-B50916BC4A9B}" dt="2023-08-22T06:04:36.480" v="4" actId="34135"/>
          <ac:spMkLst>
            <pc:docMk/>
            <pc:sldMk cId="978022019" sldId="311"/>
            <ac:spMk id="4" creationId="{AB839C5E-AE31-4223-A5AB-FFAB69BEF314}"/>
          </ac:spMkLst>
        </pc:spChg>
        <pc:spChg chg="mod">
          <ac:chgData name="Clifton CHOO (CSA)" userId="13104192-8dd4-4d08-a93d-b1acb942e58e" providerId="ADAL" clId="{BA588414-7AD5-468A-B3C8-B50916BC4A9B}" dt="2023-08-22T06:05:09.709" v="14" actId="34135"/>
          <ac:spMkLst>
            <pc:docMk/>
            <pc:sldMk cId="978022019" sldId="311"/>
            <ac:spMk id="5" creationId="{2BCCB3FC-B061-4B8A-8842-532EEF8E359F}"/>
          </ac:spMkLst>
        </pc:spChg>
      </pc:sldChg>
      <pc:sldChg chg="modSp mod">
        <pc:chgData name="Clifton CHOO (CSA)" userId="13104192-8dd4-4d08-a93d-b1acb942e58e" providerId="ADAL" clId="{BA588414-7AD5-468A-B3C8-B50916BC4A9B}" dt="2023-08-22T06:04:50.294" v="8" actId="34135"/>
        <pc:sldMkLst>
          <pc:docMk/>
          <pc:sldMk cId="2362330748" sldId="313"/>
        </pc:sldMkLst>
        <pc:spChg chg="mod">
          <ac:chgData name="Clifton CHOO (CSA)" userId="13104192-8dd4-4d08-a93d-b1acb942e58e" providerId="ADAL" clId="{BA588414-7AD5-468A-B3C8-B50916BC4A9B}" dt="2023-08-22T06:04:50.294" v="8" actId="34135"/>
          <ac:spMkLst>
            <pc:docMk/>
            <pc:sldMk cId="2362330748" sldId="313"/>
            <ac:spMk id="6" creationId="{5AF6BE92-D325-21A6-382D-0E71089FD6E3}"/>
          </ac:spMkLst>
        </pc:spChg>
      </pc:sldChg>
      <pc:sldChg chg="modSp mod">
        <pc:chgData name="Clifton CHOO (CSA)" userId="13104192-8dd4-4d08-a93d-b1acb942e58e" providerId="ADAL" clId="{BA588414-7AD5-468A-B3C8-B50916BC4A9B}" dt="2023-08-22T06:04:22.258" v="3" actId="34135"/>
        <pc:sldMkLst>
          <pc:docMk/>
          <pc:sldMk cId="51322439" sldId="316"/>
        </pc:sldMkLst>
        <pc:spChg chg="mod">
          <ac:chgData name="Clifton CHOO (CSA)" userId="13104192-8dd4-4d08-a93d-b1acb942e58e" providerId="ADAL" clId="{BA588414-7AD5-468A-B3C8-B50916BC4A9B}" dt="2023-08-22T06:04:17.159" v="2" actId="34135"/>
          <ac:spMkLst>
            <pc:docMk/>
            <pc:sldMk cId="51322439" sldId="316"/>
            <ac:spMk id="2" creationId="{696C8296-19D3-4719-8913-C85B0AE51852}"/>
          </ac:spMkLst>
        </pc:spChg>
        <pc:spChg chg="mod">
          <ac:chgData name="Clifton CHOO (CSA)" userId="13104192-8dd4-4d08-a93d-b1acb942e58e" providerId="ADAL" clId="{BA588414-7AD5-468A-B3C8-B50916BC4A9B}" dt="2023-08-22T06:04:22.258" v="3" actId="34135"/>
          <ac:spMkLst>
            <pc:docMk/>
            <pc:sldMk cId="51322439" sldId="316"/>
            <ac:spMk id="3" creationId="{15297FDB-336C-459D-9569-5D14396A20CE}"/>
          </ac:spMkLst>
        </pc:spChg>
      </pc:sldChg>
      <pc:sldChg chg="modSp mod">
        <pc:chgData name="Clifton CHOO (CSA)" userId="13104192-8dd4-4d08-a93d-b1acb942e58e" providerId="ADAL" clId="{BA588414-7AD5-468A-B3C8-B50916BC4A9B}" dt="2023-08-22T06:05:01.487" v="11" actId="34135"/>
        <pc:sldMkLst>
          <pc:docMk/>
          <pc:sldMk cId="2374692787" sldId="318"/>
        </pc:sldMkLst>
        <pc:spChg chg="mod">
          <ac:chgData name="Clifton CHOO (CSA)" userId="13104192-8dd4-4d08-a93d-b1acb942e58e" providerId="ADAL" clId="{BA588414-7AD5-468A-B3C8-B50916BC4A9B}" dt="2023-08-22T06:05:01.487" v="11" actId="34135"/>
          <ac:spMkLst>
            <pc:docMk/>
            <pc:sldMk cId="2374692787" sldId="318"/>
            <ac:spMk id="6" creationId="{5AF6BE92-D325-21A6-382D-0E71089FD6E3}"/>
          </ac:spMkLst>
        </pc:spChg>
      </pc:sldChg>
      <pc:sldChg chg="modSp mod">
        <pc:chgData name="Clifton CHOO (CSA)" userId="13104192-8dd4-4d08-a93d-b1acb942e58e" providerId="ADAL" clId="{BA588414-7AD5-468A-B3C8-B50916BC4A9B}" dt="2023-08-22T06:05:23.518" v="17" actId="34135"/>
        <pc:sldMkLst>
          <pc:docMk/>
          <pc:sldMk cId="1323827572" sldId="319"/>
        </pc:sldMkLst>
        <pc:spChg chg="mod">
          <ac:chgData name="Clifton CHOO (CSA)" userId="13104192-8dd4-4d08-a93d-b1acb942e58e" providerId="ADAL" clId="{BA588414-7AD5-468A-B3C8-B50916BC4A9B}" dt="2023-08-22T06:05:23.518" v="17" actId="34135"/>
          <ac:spMkLst>
            <pc:docMk/>
            <pc:sldMk cId="1323827572" sldId="319"/>
            <ac:spMk id="6" creationId="{5AF6BE92-D325-21A6-382D-0E71089FD6E3}"/>
          </ac:spMkLst>
        </pc:spChg>
      </pc:sldChg>
      <pc:sldChg chg="modSp mod">
        <pc:chgData name="Clifton CHOO (CSA)" userId="13104192-8dd4-4d08-a93d-b1acb942e58e" providerId="ADAL" clId="{BA588414-7AD5-468A-B3C8-B50916BC4A9B}" dt="2023-08-22T06:05:29.979" v="20" actId="34135"/>
        <pc:sldMkLst>
          <pc:docMk/>
          <pc:sldMk cId="3711355170" sldId="320"/>
        </pc:sldMkLst>
        <pc:spChg chg="mod">
          <ac:chgData name="Clifton CHOO (CSA)" userId="13104192-8dd4-4d08-a93d-b1acb942e58e" providerId="ADAL" clId="{BA588414-7AD5-468A-B3C8-B50916BC4A9B}" dt="2023-08-22T06:05:29.979" v="20" actId="34135"/>
          <ac:spMkLst>
            <pc:docMk/>
            <pc:sldMk cId="3711355170" sldId="320"/>
            <ac:spMk id="6" creationId="{5AF6BE92-D325-21A6-382D-0E71089FD6E3}"/>
          </ac:spMkLst>
        </pc:spChg>
      </pc:sldChg>
      <pc:sldChg chg="modSp mod">
        <pc:chgData name="Clifton CHOO (CSA)" userId="13104192-8dd4-4d08-a93d-b1acb942e58e" providerId="ADAL" clId="{BA588414-7AD5-468A-B3C8-B50916BC4A9B}" dt="2023-08-22T06:05:42.586" v="23" actId="34135"/>
        <pc:sldMkLst>
          <pc:docMk/>
          <pc:sldMk cId="4033444888" sldId="321"/>
        </pc:sldMkLst>
        <pc:spChg chg="mod">
          <ac:chgData name="Clifton CHOO (CSA)" userId="13104192-8dd4-4d08-a93d-b1acb942e58e" providerId="ADAL" clId="{BA588414-7AD5-468A-B3C8-B50916BC4A9B}" dt="2023-08-22T06:05:42.586" v="23" actId="34135"/>
          <ac:spMkLst>
            <pc:docMk/>
            <pc:sldMk cId="4033444888" sldId="321"/>
            <ac:spMk id="6" creationId="{5AF6BE92-D325-21A6-382D-0E71089FD6E3}"/>
          </ac:spMkLst>
        </pc:spChg>
      </pc:sldChg>
      <pc:sldChg chg="modSp mod">
        <pc:chgData name="Clifton CHOO (CSA)" userId="13104192-8dd4-4d08-a93d-b1acb942e58e" providerId="ADAL" clId="{BA588414-7AD5-468A-B3C8-B50916BC4A9B}" dt="2023-08-22T06:05:50.702" v="26" actId="34135"/>
        <pc:sldMkLst>
          <pc:docMk/>
          <pc:sldMk cId="15090068" sldId="322"/>
        </pc:sldMkLst>
        <pc:spChg chg="mod">
          <ac:chgData name="Clifton CHOO (CSA)" userId="13104192-8dd4-4d08-a93d-b1acb942e58e" providerId="ADAL" clId="{BA588414-7AD5-468A-B3C8-B50916BC4A9B}" dt="2023-08-22T06:05:50.702" v="26" actId="34135"/>
          <ac:spMkLst>
            <pc:docMk/>
            <pc:sldMk cId="15090068" sldId="322"/>
            <ac:spMk id="6" creationId="{5AF6BE92-D325-21A6-382D-0E71089FD6E3}"/>
          </ac:spMkLst>
        </pc:spChg>
      </pc:sldChg>
      <pc:sldChg chg="modSp mod">
        <pc:chgData name="Clifton CHOO (CSA)" userId="13104192-8dd4-4d08-a93d-b1acb942e58e" providerId="ADAL" clId="{BA588414-7AD5-468A-B3C8-B50916BC4A9B}" dt="2023-08-22T06:06:04.442" v="40" actId="34135"/>
        <pc:sldMkLst>
          <pc:docMk/>
          <pc:sldMk cId="430995717" sldId="323"/>
        </pc:sldMkLst>
        <pc:spChg chg="mod">
          <ac:chgData name="Clifton CHOO (CSA)" userId="13104192-8dd4-4d08-a93d-b1acb942e58e" providerId="ADAL" clId="{BA588414-7AD5-468A-B3C8-B50916BC4A9B}" dt="2023-08-22T06:06:04.442" v="40" actId="34135"/>
          <ac:spMkLst>
            <pc:docMk/>
            <pc:sldMk cId="430995717" sldId="323"/>
            <ac:spMk id="6" creationId="{5AF6BE92-D325-21A6-382D-0E71089FD6E3}"/>
          </ac:spMkLst>
        </pc:spChg>
      </pc:sldChg>
      <pc:sldChg chg="modSp mod">
        <pc:chgData name="Clifton CHOO (CSA)" userId="13104192-8dd4-4d08-a93d-b1acb942e58e" providerId="ADAL" clId="{BA588414-7AD5-468A-B3C8-B50916BC4A9B}" dt="2023-08-22T06:06:22.452" v="54" actId="34135"/>
        <pc:sldMkLst>
          <pc:docMk/>
          <pc:sldMk cId="3088719059" sldId="324"/>
        </pc:sldMkLst>
        <pc:spChg chg="mod">
          <ac:chgData name="Clifton CHOO (CSA)" userId="13104192-8dd4-4d08-a93d-b1acb942e58e" providerId="ADAL" clId="{BA588414-7AD5-468A-B3C8-B50916BC4A9B}" dt="2023-08-22T06:06:22.452" v="54" actId="34135"/>
          <ac:spMkLst>
            <pc:docMk/>
            <pc:sldMk cId="3088719059" sldId="324"/>
            <ac:spMk id="6" creationId="{5AF6BE92-D325-21A6-382D-0E71089FD6E3}"/>
          </ac:spMkLst>
        </pc:spChg>
      </pc:sldChg>
      <pc:sldChg chg="modSp mod">
        <pc:chgData name="Clifton CHOO (CSA)" userId="13104192-8dd4-4d08-a93d-b1acb942e58e" providerId="ADAL" clId="{BA588414-7AD5-468A-B3C8-B50916BC4A9B}" dt="2023-08-22T06:06:56.276" v="74" actId="34135"/>
        <pc:sldMkLst>
          <pc:docMk/>
          <pc:sldMk cId="1311924148" sldId="325"/>
        </pc:sldMkLst>
        <pc:spChg chg="mod">
          <ac:chgData name="Clifton CHOO (CSA)" userId="13104192-8dd4-4d08-a93d-b1acb942e58e" providerId="ADAL" clId="{BA588414-7AD5-468A-B3C8-B50916BC4A9B}" dt="2023-08-22T06:06:56.276" v="74" actId="34135"/>
          <ac:spMkLst>
            <pc:docMk/>
            <pc:sldMk cId="1311924148" sldId="325"/>
            <ac:spMk id="6" creationId="{5AF6BE92-D325-21A6-382D-0E71089FD6E3}"/>
          </ac:spMkLst>
        </pc:spChg>
      </pc:sldChg>
      <pc:sldChg chg="modSp mod">
        <pc:chgData name="Clifton CHOO (CSA)" userId="13104192-8dd4-4d08-a93d-b1acb942e58e" providerId="ADAL" clId="{BA588414-7AD5-468A-B3C8-B50916BC4A9B}" dt="2023-08-22T06:07:22.621" v="88" actId="34135"/>
        <pc:sldMkLst>
          <pc:docMk/>
          <pc:sldMk cId="3824058108" sldId="326"/>
        </pc:sldMkLst>
        <pc:spChg chg="mod">
          <ac:chgData name="Clifton CHOO (CSA)" userId="13104192-8dd4-4d08-a93d-b1acb942e58e" providerId="ADAL" clId="{BA588414-7AD5-468A-B3C8-B50916BC4A9B}" dt="2023-08-22T06:07:22.621" v="88" actId="34135"/>
          <ac:spMkLst>
            <pc:docMk/>
            <pc:sldMk cId="3824058108" sldId="326"/>
            <ac:spMk id="6" creationId="{5AF6BE92-D325-21A6-382D-0E71089FD6E3}"/>
          </ac:spMkLst>
        </pc:spChg>
      </pc:sldChg>
      <pc:sldChg chg="modSp mod">
        <pc:chgData name="Clifton CHOO (CSA)" userId="13104192-8dd4-4d08-a93d-b1acb942e58e" providerId="ADAL" clId="{BA588414-7AD5-468A-B3C8-B50916BC4A9B}" dt="2023-08-22T06:07:35.302" v="102" actId="34135"/>
        <pc:sldMkLst>
          <pc:docMk/>
          <pc:sldMk cId="709707085" sldId="327"/>
        </pc:sldMkLst>
        <pc:spChg chg="mod">
          <ac:chgData name="Clifton CHOO (CSA)" userId="13104192-8dd4-4d08-a93d-b1acb942e58e" providerId="ADAL" clId="{BA588414-7AD5-468A-B3C8-B50916BC4A9B}" dt="2023-08-22T06:07:35.302" v="102" actId="34135"/>
          <ac:spMkLst>
            <pc:docMk/>
            <pc:sldMk cId="709707085" sldId="327"/>
            <ac:spMk id="6" creationId="{5AF6BE92-D325-21A6-382D-0E71089FD6E3}"/>
          </ac:spMkLst>
        </pc:spChg>
      </pc:sldChg>
      <pc:sldChg chg="modSp mod">
        <pc:chgData name="Clifton CHOO (CSA)" userId="13104192-8dd4-4d08-a93d-b1acb942e58e" providerId="ADAL" clId="{BA588414-7AD5-468A-B3C8-B50916BC4A9B}" dt="2023-08-22T06:07:50.606" v="118" actId="34135"/>
        <pc:sldMkLst>
          <pc:docMk/>
          <pc:sldMk cId="1895332994" sldId="328"/>
        </pc:sldMkLst>
        <pc:spChg chg="mod">
          <ac:chgData name="Clifton CHOO (CSA)" userId="13104192-8dd4-4d08-a93d-b1acb942e58e" providerId="ADAL" clId="{BA588414-7AD5-468A-B3C8-B50916BC4A9B}" dt="2023-08-22T06:07:50.606" v="118" actId="34135"/>
          <ac:spMkLst>
            <pc:docMk/>
            <pc:sldMk cId="1895332994" sldId="328"/>
            <ac:spMk id="6" creationId="{5AF6BE92-D325-21A6-382D-0E71089FD6E3}"/>
          </ac:spMkLst>
        </pc:spChg>
      </pc:sldChg>
      <pc:sldChg chg="modSp mod">
        <pc:chgData name="Clifton CHOO (CSA)" userId="13104192-8dd4-4d08-a93d-b1acb942e58e" providerId="ADAL" clId="{BA588414-7AD5-468A-B3C8-B50916BC4A9B}" dt="2023-08-22T06:08:03.530" v="132" actId="34135"/>
        <pc:sldMkLst>
          <pc:docMk/>
          <pc:sldMk cId="888899137" sldId="329"/>
        </pc:sldMkLst>
        <pc:spChg chg="mod">
          <ac:chgData name="Clifton CHOO (CSA)" userId="13104192-8dd4-4d08-a93d-b1acb942e58e" providerId="ADAL" clId="{BA588414-7AD5-468A-B3C8-B50916BC4A9B}" dt="2023-08-22T06:08:03.530" v="132" actId="34135"/>
          <ac:spMkLst>
            <pc:docMk/>
            <pc:sldMk cId="888899137" sldId="329"/>
            <ac:spMk id="6" creationId="{5AF6BE92-D325-21A6-382D-0E71089FD6E3}"/>
          </ac:spMkLst>
        </pc:spChg>
      </pc:sldChg>
      <pc:sldChg chg="modSp mod">
        <pc:chgData name="Clifton CHOO (CSA)" userId="13104192-8dd4-4d08-a93d-b1acb942e58e" providerId="ADAL" clId="{BA588414-7AD5-468A-B3C8-B50916BC4A9B}" dt="2023-08-22T06:08:19.885" v="146" actId="34135"/>
        <pc:sldMkLst>
          <pc:docMk/>
          <pc:sldMk cId="2493457165" sldId="330"/>
        </pc:sldMkLst>
        <pc:spChg chg="mod">
          <ac:chgData name="Clifton CHOO (CSA)" userId="13104192-8dd4-4d08-a93d-b1acb942e58e" providerId="ADAL" clId="{BA588414-7AD5-468A-B3C8-B50916BC4A9B}" dt="2023-08-22T06:08:19.885" v="146" actId="34135"/>
          <ac:spMkLst>
            <pc:docMk/>
            <pc:sldMk cId="2493457165" sldId="330"/>
            <ac:spMk id="6" creationId="{5AF6BE92-D325-21A6-382D-0E71089FD6E3}"/>
          </ac:spMkLst>
        </pc:spChg>
      </pc:sldChg>
      <pc:sldChg chg="modSp mod">
        <pc:chgData name="Clifton CHOO (CSA)" userId="13104192-8dd4-4d08-a93d-b1acb942e58e" providerId="ADAL" clId="{BA588414-7AD5-468A-B3C8-B50916BC4A9B}" dt="2023-08-22T06:08:33.826" v="160" actId="34135"/>
        <pc:sldMkLst>
          <pc:docMk/>
          <pc:sldMk cId="4279153125" sldId="331"/>
        </pc:sldMkLst>
        <pc:spChg chg="mod">
          <ac:chgData name="Clifton CHOO (CSA)" userId="13104192-8dd4-4d08-a93d-b1acb942e58e" providerId="ADAL" clId="{BA588414-7AD5-468A-B3C8-B50916BC4A9B}" dt="2023-08-22T06:08:33.826" v="160" actId="34135"/>
          <ac:spMkLst>
            <pc:docMk/>
            <pc:sldMk cId="4279153125" sldId="331"/>
            <ac:spMk id="6" creationId="{5AF6BE92-D325-21A6-382D-0E71089FD6E3}"/>
          </ac:spMkLst>
        </pc:spChg>
      </pc:sldChg>
      <pc:sldChg chg="modSp mod">
        <pc:chgData name="Clifton CHOO (CSA)" userId="13104192-8dd4-4d08-a93d-b1acb942e58e" providerId="ADAL" clId="{BA588414-7AD5-468A-B3C8-B50916BC4A9B}" dt="2023-08-22T06:08:48.268" v="178" actId="34135"/>
        <pc:sldMkLst>
          <pc:docMk/>
          <pc:sldMk cId="4195537170" sldId="332"/>
        </pc:sldMkLst>
        <pc:spChg chg="mod">
          <ac:chgData name="Clifton CHOO (CSA)" userId="13104192-8dd4-4d08-a93d-b1acb942e58e" providerId="ADAL" clId="{BA588414-7AD5-468A-B3C8-B50916BC4A9B}" dt="2023-08-22T06:08:48.268" v="178" actId="34135"/>
          <ac:spMkLst>
            <pc:docMk/>
            <pc:sldMk cId="4195537170" sldId="332"/>
            <ac:spMk id="6" creationId="{5AF6BE92-D325-21A6-382D-0E71089FD6E3}"/>
          </ac:spMkLst>
        </pc:spChg>
      </pc:sldChg>
      <pc:sldChg chg="modSp mod">
        <pc:chgData name="Clifton CHOO (CSA)" userId="13104192-8dd4-4d08-a93d-b1acb942e58e" providerId="ADAL" clId="{BA588414-7AD5-468A-B3C8-B50916BC4A9B}" dt="2023-08-22T06:09:03.684" v="194" actId="34135"/>
        <pc:sldMkLst>
          <pc:docMk/>
          <pc:sldMk cId="1555090996" sldId="333"/>
        </pc:sldMkLst>
        <pc:spChg chg="mod">
          <ac:chgData name="Clifton CHOO (CSA)" userId="13104192-8dd4-4d08-a93d-b1acb942e58e" providerId="ADAL" clId="{BA588414-7AD5-468A-B3C8-B50916BC4A9B}" dt="2023-08-22T06:09:03.684" v="194" actId="34135"/>
          <ac:spMkLst>
            <pc:docMk/>
            <pc:sldMk cId="1555090996" sldId="333"/>
            <ac:spMk id="6" creationId="{5AF6BE92-D325-21A6-382D-0E71089FD6E3}"/>
          </ac:spMkLst>
        </pc:spChg>
      </pc:sldChg>
      <pc:sldChg chg="modSp mod">
        <pc:chgData name="Clifton CHOO (CSA)" userId="13104192-8dd4-4d08-a93d-b1acb942e58e" providerId="ADAL" clId="{BA588414-7AD5-468A-B3C8-B50916BC4A9B}" dt="2023-08-22T06:09:18.894" v="208" actId="34135"/>
        <pc:sldMkLst>
          <pc:docMk/>
          <pc:sldMk cId="3780186863" sldId="334"/>
        </pc:sldMkLst>
        <pc:spChg chg="mod">
          <ac:chgData name="Clifton CHOO (CSA)" userId="13104192-8dd4-4d08-a93d-b1acb942e58e" providerId="ADAL" clId="{BA588414-7AD5-468A-B3C8-B50916BC4A9B}" dt="2023-08-22T06:09:18.894" v="208" actId="34135"/>
          <ac:spMkLst>
            <pc:docMk/>
            <pc:sldMk cId="3780186863" sldId="334"/>
            <ac:spMk id="6" creationId="{5AF6BE92-D325-21A6-382D-0E71089FD6E3}"/>
          </ac:spMkLst>
        </pc:spChg>
      </pc:sldChg>
      <pc:sldChg chg="modSp mod">
        <pc:chgData name="Clifton CHOO (CSA)" userId="13104192-8dd4-4d08-a93d-b1acb942e58e" providerId="ADAL" clId="{BA588414-7AD5-468A-B3C8-B50916BC4A9B}" dt="2023-08-22T06:09:34.432" v="222" actId="34135"/>
        <pc:sldMkLst>
          <pc:docMk/>
          <pc:sldMk cId="2601432930" sldId="335"/>
        </pc:sldMkLst>
        <pc:spChg chg="mod">
          <ac:chgData name="Clifton CHOO (CSA)" userId="13104192-8dd4-4d08-a93d-b1acb942e58e" providerId="ADAL" clId="{BA588414-7AD5-468A-B3C8-B50916BC4A9B}" dt="2023-08-22T06:09:34.432" v="222" actId="34135"/>
          <ac:spMkLst>
            <pc:docMk/>
            <pc:sldMk cId="2601432930" sldId="335"/>
            <ac:spMk id="6" creationId="{5AF6BE92-D325-21A6-382D-0E71089FD6E3}"/>
          </ac:spMkLst>
        </pc:spChg>
      </pc:sldChg>
      <pc:sldChg chg="modSp mod">
        <pc:chgData name="Clifton CHOO (CSA)" userId="13104192-8dd4-4d08-a93d-b1acb942e58e" providerId="ADAL" clId="{BA588414-7AD5-468A-B3C8-B50916BC4A9B}" dt="2023-08-22T06:11:10.254" v="237" actId="34135"/>
        <pc:sldMkLst>
          <pc:docMk/>
          <pc:sldMk cId="623944553" sldId="336"/>
        </pc:sldMkLst>
        <pc:spChg chg="mod">
          <ac:chgData name="Clifton CHOO (CSA)" userId="13104192-8dd4-4d08-a93d-b1acb942e58e" providerId="ADAL" clId="{BA588414-7AD5-468A-B3C8-B50916BC4A9B}" dt="2023-08-22T06:11:10.254" v="237" actId="34135"/>
          <ac:spMkLst>
            <pc:docMk/>
            <pc:sldMk cId="623944553" sldId="336"/>
            <ac:spMk id="6" creationId="{5AF6BE92-D325-21A6-382D-0E71089FD6E3}"/>
          </ac:spMkLst>
        </pc:spChg>
      </pc:sldChg>
      <pc:sldChg chg="modSp mod">
        <pc:chgData name="Clifton CHOO (CSA)" userId="13104192-8dd4-4d08-a93d-b1acb942e58e" providerId="ADAL" clId="{BA588414-7AD5-468A-B3C8-B50916BC4A9B}" dt="2023-08-22T06:11:31.031" v="251" actId="34135"/>
        <pc:sldMkLst>
          <pc:docMk/>
          <pc:sldMk cId="3435965068" sldId="337"/>
        </pc:sldMkLst>
        <pc:spChg chg="mod">
          <ac:chgData name="Clifton CHOO (CSA)" userId="13104192-8dd4-4d08-a93d-b1acb942e58e" providerId="ADAL" clId="{BA588414-7AD5-468A-B3C8-B50916BC4A9B}" dt="2023-08-22T06:11:31.031" v="251" actId="34135"/>
          <ac:spMkLst>
            <pc:docMk/>
            <pc:sldMk cId="3435965068" sldId="337"/>
            <ac:spMk id="6" creationId="{5AF6BE92-D325-21A6-382D-0E71089FD6E3}"/>
          </ac:spMkLst>
        </pc:spChg>
      </pc:sldChg>
      <pc:sldChg chg="modSp mod">
        <pc:chgData name="Clifton CHOO (CSA)" userId="13104192-8dd4-4d08-a93d-b1acb942e58e" providerId="ADAL" clId="{BA588414-7AD5-468A-B3C8-B50916BC4A9B}" dt="2023-08-22T06:11:44.983" v="265" actId="34135"/>
        <pc:sldMkLst>
          <pc:docMk/>
          <pc:sldMk cId="2667668178" sldId="338"/>
        </pc:sldMkLst>
        <pc:spChg chg="mod">
          <ac:chgData name="Clifton CHOO (CSA)" userId="13104192-8dd4-4d08-a93d-b1acb942e58e" providerId="ADAL" clId="{BA588414-7AD5-468A-B3C8-B50916BC4A9B}" dt="2023-08-22T06:11:44.983" v="265" actId="34135"/>
          <ac:spMkLst>
            <pc:docMk/>
            <pc:sldMk cId="2667668178" sldId="338"/>
            <ac:spMk id="6" creationId="{5AF6BE92-D325-21A6-382D-0E71089FD6E3}"/>
          </ac:spMkLst>
        </pc:spChg>
      </pc:sldChg>
      <pc:sldChg chg="modSp mod">
        <pc:chgData name="Clifton CHOO (CSA)" userId="13104192-8dd4-4d08-a93d-b1acb942e58e" providerId="ADAL" clId="{BA588414-7AD5-468A-B3C8-B50916BC4A9B}" dt="2023-08-22T06:11:56.839" v="279" actId="34135"/>
        <pc:sldMkLst>
          <pc:docMk/>
          <pc:sldMk cId="4255304849" sldId="339"/>
        </pc:sldMkLst>
        <pc:spChg chg="mod">
          <ac:chgData name="Clifton CHOO (CSA)" userId="13104192-8dd4-4d08-a93d-b1acb942e58e" providerId="ADAL" clId="{BA588414-7AD5-468A-B3C8-B50916BC4A9B}" dt="2023-08-22T06:11:56.839" v="279" actId="34135"/>
          <ac:spMkLst>
            <pc:docMk/>
            <pc:sldMk cId="4255304849" sldId="339"/>
            <ac:spMk id="6" creationId="{5AF6BE92-D325-21A6-382D-0E71089FD6E3}"/>
          </ac:spMkLst>
        </pc:spChg>
      </pc:sldChg>
      <pc:sldChg chg="modSp mod">
        <pc:chgData name="Clifton CHOO (CSA)" userId="13104192-8dd4-4d08-a93d-b1acb942e58e" providerId="ADAL" clId="{BA588414-7AD5-468A-B3C8-B50916BC4A9B}" dt="2023-08-22T06:12:10.475" v="293" actId="34135"/>
        <pc:sldMkLst>
          <pc:docMk/>
          <pc:sldMk cId="3329114824" sldId="340"/>
        </pc:sldMkLst>
        <pc:spChg chg="mod">
          <ac:chgData name="Clifton CHOO (CSA)" userId="13104192-8dd4-4d08-a93d-b1acb942e58e" providerId="ADAL" clId="{BA588414-7AD5-468A-B3C8-B50916BC4A9B}" dt="2023-08-22T06:12:10.475" v="293" actId="34135"/>
          <ac:spMkLst>
            <pc:docMk/>
            <pc:sldMk cId="3329114824" sldId="340"/>
            <ac:spMk id="6" creationId="{5AF6BE92-D325-21A6-382D-0E71089FD6E3}"/>
          </ac:spMkLst>
        </pc:spChg>
      </pc:sldChg>
      <pc:sldChg chg="modSp mod">
        <pc:chgData name="Clifton CHOO (CSA)" userId="13104192-8dd4-4d08-a93d-b1acb942e58e" providerId="ADAL" clId="{BA588414-7AD5-468A-B3C8-B50916BC4A9B}" dt="2023-08-22T06:12:27.349" v="311" actId="34135"/>
        <pc:sldMkLst>
          <pc:docMk/>
          <pc:sldMk cId="2247870415" sldId="341"/>
        </pc:sldMkLst>
        <pc:spChg chg="mod ord">
          <ac:chgData name="Clifton CHOO (CSA)" userId="13104192-8dd4-4d08-a93d-b1acb942e58e" providerId="ADAL" clId="{BA588414-7AD5-468A-B3C8-B50916BC4A9B}" dt="2023-08-22T06:12:27.349" v="311" actId="34135"/>
          <ac:spMkLst>
            <pc:docMk/>
            <pc:sldMk cId="2247870415" sldId="341"/>
            <ac:spMk id="6" creationId="{5AF6BE92-D325-21A6-382D-0E71089FD6E3}"/>
          </ac:spMkLst>
        </pc:spChg>
      </pc:sldChg>
      <pc:sldChg chg="modSp mod">
        <pc:chgData name="Clifton CHOO (CSA)" userId="13104192-8dd4-4d08-a93d-b1acb942e58e" providerId="ADAL" clId="{BA588414-7AD5-468A-B3C8-B50916BC4A9B}" dt="2023-08-22T06:12:44.184" v="325" actId="34135"/>
        <pc:sldMkLst>
          <pc:docMk/>
          <pc:sldMk cId="1061377368" sldId="342"/>
        </pc:sldMkLst>
        <pc:spChg chg="mod">
          <ac:chgData name="Clifton CHOO (CSA)" userId="13104192-8dd4-4d08-a93d-b1acb942e58e" providerId="ADAL" clId="{BA588414-7AD5-468A-B3C8-B50916BC4A9B}" dt="2023-08-22T06:12:44.184" v="325" actId="34135"/>
          <ac:spMkLst>
            <pc:docMk/>
            <pc:sldMk cId="1061377368" sldId="342"/>
            <ac:spMk id="6" creationId="{5AF6BE92-D325-21A6-382D-0E71089FD6E3}"/>
          </ac:spMkLst>
        </pc:spChg>
      </pc:sldChg>
      <pc:sldChg chg="modSp mod">
        <pc:chgData name="Clifton CHOO (CSA)" userId="13104192-8dd4-4d08-a93d-b1acb942e58e" providerId="ADAL" clId="{BA588414-7AD5-468A-B3C8-B50916BC4A9B}" dt="2023-08-22T06:12:56.481" v="339" actId="34135"/>
        <pc:sldMkLst>
          <pc:docMk/>
          <pc:sldMk cId="707829205" sldId="343"/>
        </pc:sldMkLst>
        <pc:spChg chg="mod">
          <ac:chgData name="Clifton CHOO (CSA)" userId="13104192-8dd4-4d08-a93d-b1acb942e58e" providerId="ADAL" clId="{BA588414-7AD5-468A-B3C8-B50916BC4A9B}" dt="2023-08-22T06:12:56.481" v="339" actId="34135"/>
          <ac:spMkLst>
            <pc:docMk/>
            <pc:sldMk cId="707829205" sldId="343"/>
            <ac:spMk id="6" creationId="{5AF6BE92-D325-21A6-382D-0E71089FD6E3}"/>
          </ac:spMkLst>
        </pc:spChg>
      </pc:sldChg>
      <pc:sldChg chg="modSp mod">
        <pc:chgData name="Clifton CHOO (CSA)" userId="13104192-8dd4-4d08-a93d-b1acb942e58e" providerId="ADAL" clId="{BA588414-7AD5-468A-B3C8-B50916BC4A9B}" dt="2023-08-22T06:13:08.591" v="353" actId="34135"/>
        <pc:sldMkLst>
          <pc:docMk/>
          <pc:sldMk cId="3427099558" sldId="344"/>
        </pc:sldMkLst>
        <pc:spChg chg="mod">
          <ac:chgData name="Clifton CHOO (CSA)" userId="13104192-8dd4-4d08-a93d-b1acb942e58e" providerId="ADAL" clId="{BA588414-7AD5-468A-B3C8-B50916BC4A9B}" dt="2023-08-22T06:13:08.591" v="353" actId="34135"/>
          <ac:spMkLst>
            <pc:docMk/>
            <pc:sldMk cId="3427099558" sldId="344"/>
            <ac:spMk id="6" creationId="{5AF6BE92-D325-21A6-382D-0E71089FD6E3}"/>
          </ac:spMkLst>
        </pc:spChg>
      </pc:sldChg>
      <pc:sldChg chg="modSp mod">
        <pc:chgData name="Clifton CHOO (CSA)" userId="13104192-8dd4-4d08-a93d-b1acb942e58e" providerId="ADAL" clId="{BA588414-7AD5-468A-B3C8-B50916BC4A9B}" dt="2023-08-22T06:13:24.267" v="367" actId="34135"/>
        <pc:sldMkLst>
          <pc:docMk/>
          <pc:sldMk cId="2215022433" sldId="345"/>
        </pc:sldMkLst>
        <pc:spChg chg="mod">
          <ac:chgData name="Clifton CHOO (CSA)" userId="13104192-8dd4-4d08-a93d-b1acb942e58e" providerId="ADAL" clId="{BA588414-7AD5-468A-B3C8-B50916BC4A9B}" dt="2023-08-22T06:13:24.267" v="367" actId="34135"/>
          <ac:spMkLst>
            <pc:docMk/>
            <pc:sldMk cId="2215022433" sldId="345"/>
            <ac:spMk id="6" creationId="{5AF6BE92-D325-21A6-382D-0E71089FD6E3}"/>
          </ac:spMkLst>
        </pc:spChg>
      </pc:sldChg>
      <pc:sldChg chg="modSp mod">
        <pc:chgData name="Clifton CHOO (CSA)" userId="13104192-8dd4-4d08-a93d-b1acb942e58e" providerId="ADAL" clId="{BA588414-7AD5-468A-B3C8-B50916BC4A9B}" dt="2023-08-22T06:13:38.864" v="381" actId="34135"/>
        <pc:sldMkLst>
          <pc:docMk/>
          <pc:sldMk cId="1951802657" sldId="346"/>
        </pc:sldMkLst>
        <pc:spChg chg="mod">
          <ac:chgData name="Clifton CHOO (CSA)" userId="13104192-8dd4-4d08-a93d-b1acb942e58e" providerId="ADAL" clId="{BA588414-7AD5-468A-B3C8-B50916BC4A9B}" dt="2023-08-22T06:13:38.864" v="381" actId="34135"/>
          <ac:spMkLst>
            <pc:docMk/>
            <pc:sldMk cId="1951802657" sldId="346"/>
            <ac:spMk id="6" creationId="{5AF6BE92-D325-21A6-382D-0E71089FD6E3}"/>
          </ac:spMkLst>
        </pc:spChg>
      </pc:sldChg>
      <pc:sldChg chg="modSp mod">
        <pc:chgData name="Clifton CHOO (CSA)" userId="13104192-8dd4-4d08-a93d-b1acb942e58e" providerId="ADAL" clId="{BA588414-7AD5-468A-B3C8-B50916BC4A9B}" dt="2023-08-22T06:14:20.063" v="395" actId="34135"/>
        <pc:sldMkLst>
          <pc:docMk/>
          <pc:sldMk cId="1558152731" sldId="347"/>
        </pc:sldMkLst>
        <pc:spChg chg="mod">
          <ac:chgData name="Clifton CHOO (CSA)" userId="13104192-8dd4-4d08-a93d-b1acb942e58e" providerId="ADAL" clId="{BA588414-7AD5-468A-B3C8-B50916BC4A9B}" dt="2023-08-22T06:14:20.063" v="395" actId="34135"/>
          <ac:spMkLst>
            <pc:docMk/>
            <pc:sldMk cId="1558152731" sldId="347"/>
            <ac:spMk id="6" creationId="{5AF6BE92-D325-21A6-382D-0E71089FD6E3}"/>
          </ac:spMkLst>
        </pc:spChg>
      </pc:sldChg>
      <pc:sldChg chg="modSp mod">
        <pc:chgData name="Clifton CHOO (CSA)" userId="13104192-8dd4-4d08-a93d-b1acb942e58e" providerId="ADAL" clId="{BA588414-7AD5-468A-B3C8-B50916BC4A9B}" dt="2023-08-22T06:14:33.249" v="409" actId="34135"/>
        <pc:sldMkLst>
          <pc:docMk/>
          <pc:sldMk cId="4373363" sldId="348"/>
        </pc:sldMkLst>
        <pc:spChg chg="mod">
          <ac:chgData name="Clifton CHOO (CSA)" userId="13104192-8dd4-4d08-a93d-b1acb942e58e" providerId="ADAL" clId="{BA588414-7AD5-468A-B3C8-B50916BC4A9B}" dt="2023-08-22T06:14:33.249" v="409" actId="34135"/>
          <ac:spMkLst>
            <pc:docMk/>
            <pc:sldMk cId="4373363" sldId="348"/>
            <ac:spMk id="6" creationId="{5AF6BE92-D325-21A6-382D-0E71089FD6E3}"/>
          </ac:spMkLst>
        </pc:spChg>
      </pc:sldChg>
      <pc:sldChg chg="modSp mod">
        <pc:chgData name="Clifton CHOO (CSA)" userId="13104192-8dd4-4d08-a93d-b1acb942e58e" providerId="ADAL" clId="{BA588414-7AD5-468A-B3C8-B50916BC4A9B}" dt="2023-08-22T06:14:48.652" v="421" actId="34135"/>
        <pc:sldMkLst>
          <pc:docMk/>
          <pc:sldMk cId="4160081005" sldId="349"/>
        </pc:sldMkLst>
        <pc:spChg chg="mod">
          <ac:chgData name="Clifton CHOO (CSA)" userId="13104192-8dd4-4d08-a93d-b1acb942e58e" providerId="ADAL" clId="{BA588414-7AD5-468A-B3C8-B50916BC4A9B}" dt="2023-08-22T06:14:48.652" v="421" actId="34135"/>
          <ac:spMkLst>
            <pc:docMk/>
            <pc:sldMk cId="4160081005" sldId="349"/>
            <ac:spMk id="6" creationId="{5AF6BE92-D325-21A6-382D-0E71089FD6E3}"/>
          </ac:spMkLst>
        </pc:spChg>
      </pc:sldChg>
      <pc:sldChg chg="modSp add mod">
        <pc:chgData name="Clifton CHOO (CSA)" userId="13104192-8dd4-4d08-a93d-b1acb942e58e" providerId="ADAL" clId="{BA588414-7AD5-468A-B3C8-B50916BC4A9B}" dt="2023-08-22T06:15:14.118" v="425"/>
        <pc:sldMkLst>
          <pc:docMk/>
          <pc:sldMk cId="3923061826" sldId="350"/>
        </pc:sldMkLst>
        <pc:spChg chg="mod">
          <ac:chgData name="Clifton CHOO (CSA)" userId="13104192-8dd4-4d08-a93d-b1acb942e58e" providerId="ADAL" clId="{BA588414-7AD5-468A-B3C8-B50916BC4A9B}" dt="2023-08-22T06:15:14.118" v="425"/>
          <ac:spMkLst>
            <pc:docMk/>
            <pc:sldMk cId="3923061826" sldId="350"/>
            <ac:spMk id="4" creationId="{4D697FA2-38AF-4B2F-B027-1D31D62FA1B4}"/>
          </ac:spMkLst>
        </pc:spChg>
        <pc:spChg chg="mod">
          <ac:chgData name="Clifton CHOO (CSA)" userId="13104192-8dd4-4d08-a93d-b1acb942e58e" providerId="ADAL" clId="{BA588414-7AD5-468A-B3C8-B50916BC4A9B}" dt="2023-08-22T06:14:56.860" v="424" actId="20577"/>
          <ac:spMkLst>
            <pc:docMk/>
            <pc:sldMk cId="3923061826" sldId="350"/>
            <ac:spMk id="6" creationId="{5AF6BE92-D325-21A6-382D-0E71089FD6E3}"/>
          </ac:spMkLst>
        </pc:spChg>
      </pc:sldChg>
      <pc:sldChg chg="modSp add mod">
        <pc:chgData name="Clifton CHOO (CSA)" userId="13104192-8dd4-4d08-a93d-b1acb942e58e" providerId="ADAL" clId="{BA588414-7AD5-468A-B3C8-B50916BC4A9B}" dt="2023-08-22T06:15:39.429" v="430" actId="20577"/>
        <pc:sldMkLst>
          <pc:docMk/>
          <pc:sldMk cId="998523478" sldId="351"/>
        </pc:sldMkLst>
        <pc:spChg chg="mod">
          <ac:chgData name="Clifton CHOO (CSA)" userId="13104192-8dd4-4d08-a93d-b1acb942e58e" providerId="ADAL" clId="{BA588414-7AD5-468A-B3C8-B50916BC4A9B}" dt="2023-08-22T06:15:39.429" v="430" actId="20577"/>
          <ac:spMkLst>
            <pc:docMk/>
            <pc:sldMk cId="998523478" sldId="351"/>
            <ac:spMk id="4" creationId="{4D697FA2-38AF-4B2F-B027-1D31D62FA1B4}"/>
          </ac:spMkLst>
        </pc:spChg>
        <pc:spChg chg="mod">
          <ac:chgData name="Clifton CHOO (CSA)" userId="13104192-8dd4-4d08-a93d-b1acb942e58e" providerId="ADAL" clId="{BA588414-7AD5-468A-B3C8-B50916BC4A9B}" dt="2023-08-22T06:15:32.675" v="427" actId="20577"/>
          <ac:spMkLst>
            <pc:docMk/>
            <pc:sldMk cId="998523478" sldId="351"/>
            <ac:spMk id="6" creationId="{5AF6BE92-D325-21A6-382D-0E71089FD6E3}"/>
          </ac:spMkLst>
        </pc:spChg>
      </pc:sldChg>
      <pc:sldChg chg="modSp add mod">
        <pc:chgData name="Clifton CHOO (CSA)" userId="13104192-8dd4-4d08-a93d-b1acb942e58e" providerId="ADAL" clId="{BA588414-7AD5-468A-B3C8-B50916BC4A9B}" dt="2023-08-22T06:16:02.394" v="433"/>
        <pc:sldMkLst>
          <pc:docMk/>
          <pc:sldMk cId="80031113" sldId="352"/>
        </pc:sldMkLst>
        <pc:spChg chg="mod">
          <ac:chgData name="Clifton CHOO (CSA)" userId="13104192-8dd4-4d08-a93d-b1acb942e58e" providerId="ADAL" clId="{BA588414-7AD5-468A-B3C8-B50916BC4A9B}" dt="2023-08-22T06:16:02.394" v="433"/>
          <ac:spMkLst>
            <pc:docMk/>
            <pc:sldMk cId="80031113" sldId="352"/>
            <ac:spMk id="4" creationId="{4D697FA2-38AF-4B2F-B027-1D31D62FA1B4}"/>
          </ac:spMkLst>
        </pc:spChg>
        <pc:spChg chg="mod">
          <ac:chgData name="Clifton CHOO (CSA)" userId="13104192-8dd4-4d08-a93d-b1acb942e58e" providerId="ADAL" clId="{BA588414-7AD5-468A-B3C8-B50916BC4A9B}" dt="2023-08-22T06:15:52.679" v="432" actId="20577"/>
          <ac:spMkLst>
            <pc:docMk/>
            <pc:sldMk cId="80031113" sldId="352"/>
            <ac:spMk id="6" creationId="{5AF6BE92-D325-21A6-382D-0E71089FD6E3}"/>
          </ac:spMkLst>
        </pc:spChg>
      </pc:sldChg>
      <pc:sldChg chg="modSp add mod">
        <pc:chgData name="Clifton CHOO (CSA)" userId="13104192-8dd4-4d08-a93d-b1acb942e58e" providerId="ADAL" clId="{BA588414-7AD5-468A-B3C8-B50916BC4A9B}" dt="2023-08-22T06:16:16.230" v="436"/>
        <pc:sldMkLst>
          <pc:docMk/>
          <pc:sldMk cId="1507310797" sldId="353"/>
        </pc:sldMkLst>
        <pc:spChg chg="mod">
          <ac:chgData name="Clifton CHOO (CSA)" userId="13104192-8dd4-4d08-a93d-b1acb942e58e" providerId="ADAL" clId="{BA588414-7AD5-468A-B3C8-B50916BC4A9B}" dt="2023-08-22T06:16:16.230" v="436"/>
          <ac:spMkLst>
            <pc:docMk/>
            <pc:sldMk cId="1507310797" sldId="353"/>
            <ac:spMk id="4" creationId="{4D697FA2-38AF-4B2F-B027-1D31D62FA1B4}"/>
          </ac:spMkLst>
        </pc:spChg>
        <pc:spChg chg="mod">
          <ac:chgData name="Clifton CHOO (CSA)" userId="13104192-8dd4-4d08-a93d-b1acb942e58e" providerId="ADAL" clId="{BA588414-7AD5-468A-B3C8-B50916BC4A9B}" dt="2023-08-22T06:16:13.362" v="435" actId="20577"/>
          <ac:spMkLst>
            <pc:docMk/>
            <pc:sldMk cId="1507310797" sldId="353"/>
            <ac:spMk id="6" creationId="{5AF6BE92-D325-21A6-382D-0E71089FD6E3}"/>
          </ac:spMkLst>
        </pc:spChg>
      </pc:sldChg>
      <pc:sldChg chg="modSp add mod">
        <pc:chgData name="Clifton CHOO (CSA)" userId="13104192-8dd4-4d08-a93d-b1acb942e58e" providerId="ADAL" clId="{BA588414-7AD5-468A-B3C8-B50916BC4A9B}" dt="2023-08-22T06:16:33.570" v="439" actId="20577"/>
        <pc:sldMkLst>
          <pc:docMk/>
          <pc:sldMk cId="3195676466" sldId="354"/>
        </pc:sldMkLst>
        <pc:spChg chg="mod">
          <ac:chgData name="Clifton CHOO (CSA)" userId="13104192-8dd4-4d08-a93d-b1acb942e58e" providerId="ADAL" clId="{BA588414-7AD5-468A-B3C8-B50916BC4A9B}" dt="2023-08-22T06:16:30.696" v="438"/>
          <ac:spMkLst>
            <pc:docMk/>
            <pc:sldMk cId="3195676466" sldId="354"/>
            <ac:spMk id="4" creationId="{4D697FA2-38AF-4B2F-B027-1D31D62FA1B4}"/>
          </ac:spMkLst>
        </pc:spChg>
        <pc:spChg chg="mod">
          <ac:chgData name="Clifton CHOO (CSA)" userId="13104192-8dd4-4d08-a93d-b1acb942e58e" providerId="ADAL" clId="{BA588414-7AD5-468A-B3C8-B50916BC4A9B}" dt="2023-08-22T06:16:33.570" v="439" actId="20577"/>
          <ac:spMkLst>
            <pc:docMk/>
            <pc:sldMk cId="3195676466" sldId="354"/>
            <ac:spMk id="6" creationId="{5AF6BE92-D325-21A6-382D-0E71089FD6E3}"/>
          </ac:spMkLst>
        </pc:spChg>
      </pc:sldChg>
      <pc:sldChg chg="modSp add mod">
        <pc:chgData name="Clifton CHOO (CSA)" userId="13104192-8dd4-4d08-a93d-b1acb942e58e" providerId="ADAL" clId="{BA588414-7AD5-468A-B3C8-B50916BC4A9B}" dt="2023-08-22T06:16:51.434" v="442" actId="20577"/>
        <pc:sldMkLst>
          <pc:docMk/>
          <pc:sldMk cId="1709075124" sldId="355"/>
        </pc:sldMkLst>
        <pc:spChg chg="mod">
          <ac:chgData name="Clifton CHOO (CSA)" userId="13104192-8dd4-4d08-a93d-b1acb942e58e" providerId="ADAL" clId="{BA588414-7AD5-468A-B3C8-B50916BC4A9B}" dt="2023-08-22T06:16:48.899" v="441"/>
          <ac:spMkLst>
            <pc:docMk/>
            <pc:sldMk cId="1709075124" sldId="355"/>
            <ac:spMk id="4" creationId="{4D697FA2-38AF-4B2F-B027-1D31D62FA1B4}"/>
          </ac:spMkLst>
        </pc:spChg>
        <pc:spChg chg="mod">
          <ac:chgData name="Clifton CHOO (CSA)" userId="13104192-8dd4-4d08-a93d-b1acb942e58e" providerId="ADAL" clId="{BA588414-7AD5-468A-B3C8-B50916BC4A9B}" dt="2023-08-22T06:16:51.434" v="442" actId="20577"/>
          <ac:spMkLst>
            <pc:docMk/>
            <pc:sldMk cId="1709075124" sldId="355"/>
            <ac:spMk id="6" creationId="{5AF6BE92-D325-21A6-382D-0E71089FD6E3}"/>
          </ac:spMkLst>
        </pc:spChg>
      </pc:sldChg>
      <pc:sldChg chg="modSp add mod">
        <pc:chgData name="Clifton CHOO (CSA)" userId="13104192-8dd4-4d08-a93d-b1acb942e58e" providerId="ADAL" clId="{BA588414-7AD5-468A-B3C8-B50916BC4A9B}" dt="2023-08-22T06:17:09.095" v="445" actId="20577"/>
        <pc:sldMkLst>
          <pc:docMk/>
          <pc:sldMk cId="1989695839" sldId="356"/>
        </pc:sldMkLst>
        <pc:spChg chg="mod">
          <ac:chgData name="Clifton CHOO (CSA)" userId="13104192-8dd4-4d08-a93d-b1acb942e58e" providerId="ADAL" clId="{BA588414-7AD5-468A-B3C8-B50916BC4A9B}" dt="2023-08-22T06:17:05.834" v="444"/>
          <ac:spMkLst>
            <pc:docMk/>
            <pc:sldMk cId="1989695839" sldId="356"/>
            <ac:spMk id="4" creationId="{4D697FA2-38AF-4B2F-B027-1D31D62FA1B4}"/>
          </ac:spMkLst>
        </pc:spChg>
        <pc:spChg chg="mod">
          <ac:chgData name="Clifton CHOO (CSA)" userId="13104192-8dd4-4d08-a93d-b1acb942e58e" providerId="ADAL" clId="{BA588414-7AD5-468A-B3C8-B50916BC4A9B}" dt="2023-08-22T06:17:09.095" v="445" actId="20577"/>
          <ac:spMkLst>
            <pc:docMk/>
            <pc:sldMk cId="1989695839" sldId="356"/>
            <ac:spMk id="6" creationId="{5AF6BE92-D325-21A6-382D-0E71089FD6E3}"/>
          </ac:spMkLst>
        </pc:spChg>
      </pc:sldChg>
      <pc:sldMasterChg chg="modSldLayout">
        <pc:chgData name="Clifton CHOO (CSA)" userId="13104192-8dd4-4d08-a93d-b1acb942e58e" providerId="ADAL" clId="{BA588414-7AD5-468A-B3C8-B50916BC4A9B}" dt="2023-08-22T06:06:54.075" v="72" actId="14100"/>
        <pc:sldMasterMkLst>
          <pc:docMk/>
          <pc:sldMasterMk cId="3034982234" sldId="2147483746"/>
        </pc:sldMasterMkLst>
        <pc:sldLayoutChg chg="modSp mod">
          <pc:chgData name="Clifton CHOO (CSA)" userId="13104192-8dd4-4d08-a93d-b1acb942e58e" providerId="ADAL" clId="{BA588414-7AD5-468A-B3C8-B50916BC4A9B}" dt="2023-08-22T06:06:54.075" v="72" actId="14100"/>
          <pc:sldLayoutMkLst>
            <pc:docMk/>
            <pc:sldMasterMk cId="3034982234" sldId="2147483746"/>
            <pc:sldLayoutMk cId="1933282235" sldId="2147483734"/>
          </pc:sldLayoutMkLst>
          <pc:spChg chg="mod">
            <ac:chgData name="Clifton CHOO (CSA)" userId="13104192-8dd4-4d08-a93d-b1acb942e58e" providerId="ADAL" clId="{BA588414-7AD5-468A-B3C8-B50916BC4A9B}" dt="2023-08-22T06:06:54.075" v="72" actId="14100"/>
            <ac:spMkLst>
              <pc:docMk/>
              <pc:sldMasterMk cId="3034982234" sldId="2147483746"/>
              <pc:sldLayoutMk cId="1933282235" sldId="2147483734"/>
              <ac:spMk id="18" creationId="{138091EF-EF02-4F9B-89E0-DB1ADE49D2FC}"/>
            </ac:spMkLst>
          </pc:spChg>
        </pc:sldLayoutChg>
      </pc:sldMasterChg>
    </pc:docChg>
  </pc:docChgLst>
  <pc:docChgLst>
    <pc:chgData name="Clifton CHOO (CSA)" userId="13104192-8dd4-4d08-a93d-b1acb942e58e" providerId="ADAL" clId="{406C2ED4-A3E7-447F-80DC-3B4791E16C20}"/>
    <pc:docChg chg="undo custSel modSld addSection delSection modSection">
      <pc:chgData name="Clifton CHOO (CSA)" userId="13104192-8dd4-4d08-a93d-b1acb942e58e" providerId="ADAL" clId="{406C2ED4-A3E7-447F-80DC-3B4791E16C20}" dt="2023-08-22T08:42:41.834" v="161" actId="20577"/>
      <pc:docMkLst>
        <pc:docMk/>
      </pc:docMkLst>
      <pc:sldChg chg="modSp mod modNotesTx">
        <pc:chgData name="Clifton CHOO (CSA)" userId="13104192-8dd4-4d08-a93d-b1acb942e58e" providerId="ADAL" clId="{406C2ED4-A3E7-447F-80DC-3B4791E16C20}" dt="2023-08-22T06:32:17.576" v="10" actId="20577"/>
        <pc:sldMkLst>
          <pc:docMk/>
          <pc:sldMk cId="978022019" sldId="311"/>
        </pc:sldMkLst>
        <pc:spChg chg="mod">
          <ac:chgData name="Clifton CHOO (CSA)" userId="13104192-8dd4-4d08-a93d-b1acb942e58e" providerId="ADAL" clId="{406C2ED4-A3E7-447F-80DC-3B4791E16C20}" dt="2023-08-22T06:32:04.773" v="9" actId="2711"/>
          <ac:spMkLst>
            <pc:docMk/>
            <pc:sldMk cId="978022019" sldId="311"/>
            <ac:spMk id="5" creationId="{2BCCB3FC-B061-4B8A-8842-532EEF8E359F}"/>
          </ac:spMkLst>
        </pc:spChg>
      </pc:sldChg>
      <pc:sldChg chg="modSp mod modNotesTx">
        <pc:chgData name="Clifton CHOO (CSA)" userId="13104192-8dd4-4d08-a93d-b1acb942e58e" providerId="ADAL" clId="{406C2ED4-A3E7-447F-80DC-3B4791E16C20}" dt="2023-08-22T08:42:41.834" v="161" actId="20577"/>
        <pc:sldMkLst>
          <pc:docMk/>
          <pc:sldMk cId="2616227920" sldId="315"/>
        </pc:sldMkLst>
        <pc:spChg chg="mod">
          <ac:chgData name="Clifton CHOO (CSA)" userId="13104192-8dd4-4d08-a93d-b1acb942e58e" providerId="ADAL" clId="{406C2ED4-A3E7-447F-80DC-3B4791E16C20}" dt="2023-08-22T06:47:11.732" v="122" actId="20577"/>
          <ac:spMkLst>
            <pc:docMk/>
            <pc:sldMk cId="2616227920" sldId="315"/>
            <ac:spMk id="3" creationId="{E0485AB1-ACCB-4871-9081-C637DC63EDDA}"/>
          </ac:spMkLst>
        </pc:spChg>
      </pc:sldChg>
    </pc:docChg>
  </pc:docChgLst>
  <pc:docChgLst>
    <pc:chgData name="Clifton CHOO (CSA)" userId="13104192-8dd4-4d08-a93d-b1acb942e58e" providerId="ADAL" clId="{A5ACF197-0618-42F8-81D4-D7641F0239A8}"/>
    <pc:docChg chg="undo custSel modSld">
      <pc:chgData name="Clifton CHOO (CSA)" userId="13104192-8dd4-4d08-a93d-b1acb942e58e" providerId="ADAL" clId="{A5ACF197-0618-42F8-81D4-D7641F0239A8}" dt="2023-08-31T09:48:31.117" v="186" actId="20577"/>
      <pc:docMkLst>
        <pc:docMk/>
      </pc:docMkLst>
      <pc:sldChg chg="modSp mod">
        <pc:chgData name="Clifton CHOO (CSA)" userId="13104192-8dd4-4d08-a93d-b1acb942e58e" providerId="ADAL" clId="{A5ACF197-0618-42F8-81D4-D7641F0239A8}" dt="2023-08-31T09:48:31.117" v="186" actId="20577"/>
        <pc:sldMkLst>
          <pc:docMk/>
          <pc:sldMk cId="2616227920" sldId="315"/>
        </pc:sldMkLst>
        <pc:spChg chg="mod">
          <ac:chgData name="Clifton CHOO (CSA)" userId="13104192-8dd4-4d08-a93d-b1acb942e58e" providerId="ADAL" clId="{A5ACF197-0618-42F8-81D4-D7641F0239A8}" dt="2023-08-31T09:48:31.117" v="186" actId="20577"/>
          <ac:spMkLst>
            <pc:docMk/>
            <pc:sldMk cId="2616227920" sldId="315"/>
            <ac:spMk id="3" creationId="{E0485AB1-ACCB-4871-9081-C637DC63EDDA}"/>
          </ac:spMkLst>
        </pc:spChg>
      </pc:sldChg>
    </pc:docChg>
  </pc:docChgLst>
  <pc:docChgLst>
    <pc:chgData name="Clifton CHOO (CSA)" userId="13104192-8dd4-4d08-a93d-b1acb942e58e" providerId="ADAL" clId="{F82F6801-2DC7-4268-8387-CC86853CA234}"/>
    <pc:docChg chg="modSld modMainMaster">
      <pc:chgData name="Clifton CHOO (CSA)" userId="13104192-8dd4-4d08-a93d-b1acb942e58e" providerId="ADAL" clId="{F82F6801-2DC7-4268-8387-CC86853CA234}" dt="2023-09-05T08:52:34.075" v="193" actId="208"/>
      <pc:docMkLst>
        <pc:docMk/>
      </pc:docMkLst>
      <pc:sldChg chg="modSp mod">
        <pc:chgData name="Clifton CHOO (CSA)" userId="13104192-8dd4-4d08-a93d-b1acb942e58e" providerId="ADAL" clId="{F82F6801-2DC7-4268-8387-CC86853CA234}" dt="2023-09-05T08:41:45.641" v="64" actId="20577"/>
        <pc:sldMkLst>
          <pc:docMk/>
          <pc:sldMk cId="978022019" sldId="311"/>
        </pc:sldMkLst>
        <pc:spChg chg="mod">
          <ac:chgData name="Clifton CHOO (CSA)" userId="13104192-8dd4-4d08-a93d-b1acb942e58e" providerId="ADAL" clId="{F82F6801-2DC7-4268-8387-CC86853CA234}" dt="2023-09-05T08:41:19.260" v="24" actId="207"/>
          <ac:spMkLst>
            <pc:docMk/>
            <pc:sldMk cId="978022019" sldId="311"/>
            <ac:spMk id="2" creationId="{82C92627-60A6-423B-9B22-3A31E8C62190}"/>
          </ac:spMkLst>
        </pc:spChg>
        <pc:spChg chg="mod">
          <ac:chgData name="Clifton CHOO (CSA)" userId="13104192-8dd4-4d08-a93d-b1acb942e58e" providerId="ADAL" clId="{F82F6801-2DC7-4268-8387-CC86853CA234}" dt="2023-09-05T08:41:14.574" v="22" actId="207"/>
          <ac:spMkLst>
            <pc:docMk/>
            <pc:sldMk cId="978022019" sldId="311"/>
            <ac:spMk id="4" creationId="{AB839C5E-AE31-4223-A5AB-FFAB69BEF314}"/>
          </ac:spMkLst>
        </pc:spChg>
        <pc:spChg chg="mod">
          <ac:chgData name="Clifton CHOO (CSA)" userId="13104192-8dd4-4d08-a93d-b1acb942e58e" providerId="ADAL" clId="{F82F6801-2DC7-4268-8387-CC86853CA234}" dt="2023-09-05T08:41:17.141" v="23" actId="207"/>
          <ac:spMkLst>
            <pc:docMk/>
            <pc:sldMk cId="978022019" sldId="311"/>
            <ac:spMk id="5" creationId="{2BCCB3FC-B061-4B8A-8842-532EEF8E359F}"/>
          </ac:spMkLst>
        </pc:spChg>
        <pc:spChg chg="mod">
          <ac:chgData name="Clifton CHOO (CSA)" userId="13104192-8dd4-4d08-a93d-b1acb942e58e" providerId="ADAL" clId="{F82F6801-2DC7-4268-8387-CC86853CA234}" dt="2023-09-05T08:41:45.641" v="64" actId="20577"/>
          <ac:spMkLst>
            <pc:docMk/>
            <pc:sldMk cId="978022019" sldId="311"/>
            <ac:spMk id="6" creationId="{209E65E2-EA31-4C32-A1A3-B3969CC3ABFE}"/>
          </ac:spMkLst>
        </pc:spChg>
      </pc:sldChg>
      <pc:sldChg chg="modSp mod">
        <pc:chgData name="Clifton CHOO (CSA)" userId="13104192-8dd4-4d08-a93d-b1acb942e58e" providerId="ADAL" clId="{F82F6801-2DC7-4268-8387-CC86853CA234}" dt="2023-09-05T08:37:10.910" v="4" actId="207"/>
        <pc:sldMkLst>
          <pc:docMk/>
          <pc:sldMk cId="2362330748" sldId="313"/>
        </pc:sldMkLst>
        <pc:spChg chg="mod">
          <ac:chgData name="Clifton CHOO (CSA)" userId="13104192-8dd4-4d08-a93d-b1acb942e58e" providerId="ADAL" clId="{F82F6801-2DC7-4268-8387-CC86853CA234}" dt="2023-09-05T08:37:10.910" v="4" actId="207"/>
          <ac:spMkLst>
            <pc:docMk/>
            <pc:sldMk cId="2362330748" sldId="313"/>
            <ac:spMk id="2" creationId="{6EC51F70-729A-424A-B429-29510BE7CE40}"/>
          </ac:spMkLst>
        </pc:spChg>
        <pc:spChg chg="mod">
          <ac:chgData name="Clifton CHOO (CSA)" userId="13104192-8dd4-4d08-a93d-b1acb942e58e" providerId="ADAL" clId="{F82F6801-2DC7-4268-8387-CC86853CA234}" dt="2023-09-05T08:37:04.528" v="2" actId="207"/>
          <ac:spMkLst>
            <pc:docMk/>
            <pc:sldMk cId="2362330748" sldId="313"/>
            <ac:spMk id="4" creationId="{4D697FA2-38AF-4B2F-B027-1D31D62FA1B4}"/>
          </ac:spMkLst>
        </pc:spChg>
        <pc:spChg chg="mod">
          <ac:chgData name="Clifton CHOO (CSA)" userId="13104192-8dd4-4d08-a93d-b1acb942e58e" providerId="ADAL" clId="{F82F6801-2DC7-4268-8387-CC86853CA234}" dt="2023-09-05T08:37:08.355" v="3" actId="207"/>
          <ac:spMkLst>
            <pc:docMk/>
            <pc:sldMk cId="2362330748" sldId="313"/>
            <ac:spMk id="6" creationId="{5AF6BE92-D325-21A6-382D-0E71089FD6E3}"/>
          </ac:spMkLst>
        </pc:spChg>
      </pc:sldChg>
      <pc:sldChg chg="modSp mod">
        <pc:chgData name="Clifton CHOO (CSA)" userId="13104192-8dd4-4d08-a93d-b1acb942e58e" providerId="ADAL" clId="{F82F6801-2DC7-4268-8387-CC86853CA234}" dt="2023-09-05T08:39:59.060" v="20" actId="207"/>
        <pc:sldMkLst>
          <pc:docMk/>
          <pc:sldMk cId="2616227920" sldId="315"/>
        </pc:sldMkLst>
        <pc:spChg chg="mod">
          <ac:chgData name="Clifton CHOO (CSA)" userId="13104192-8dd4-4d08-a93d-b1acb942e58e" providerId="ADAL" clId="{F82F6801-2DC7-4268-8387-CC86853CA234}" dt="2023-09-05T08:39:59.060" v="20" actId="207"/>
          <ac:spMkLst>
            <pc:docMk/>
            <pc:sldMk cId="2616227920" sldId="315"/>
            <ac:spMk id="2" creationId="{EF10A514-9972-4756-9696-980F096155B5}"/>
          </ac:spMkLst>
        </pc:spChg>
        <pc:spChg chg="mod">
          <ac:chgData name="Clifton CHOO (CSA)" userId="13104192-8dd4-4d08-a93d-b1acb942e58e" providerId="ADAL" clId="{F82F6801-2DC7-4268-8387-CC86853CA234}" dt="2023-09-05T08:39:10.653" v="17" actId="20577"/>
          <ac:spMkLst>
            <pc:docMk/>
            <pc:sldMk cId="2616227920" sldId="315"/>
            <ac:spMk id="3" creationId="{E0485AB1-ACCB-4871-9081-C637DC63EDDA}"/>
          </ac:spMkLst>
        </pc:spChg>
      </pc:sldChg>
      <pc:sldChg chg="modSp mod">
        <pc:chgData name="Clifton CHOO (CSA)" userId="13104192-8dd4-4d08-a93d-b1acb942e58e" providerId="ADAL" clId="{F82F6801-2DC7-4268-8387-CC86853CA234}" dt="2023-09-05T08:44:09.219" v="67" actId="207"/>
        <pc:sldMkLst>
          <pc:docMk/>
          <pc:sldMk cId="2374692787" sldId="318"/>
        </pc:sldMkLst>
        <pc:spChg chg="mod">
          <ac:chgData name="Clifton CHOO (CSA)" userId="13104192-8dd4-4d08-a93d-b1acb942e58e" providerId="ADAL" clId="{F82F6801-2DC7-4268-8387-CC86853CA234}" dt="2023-09-05T08:44:04.339" v="65" actId="207"/>
          <ac:spMkLst>
            <pc:docMk/>
            <pc:sldMk cId="2374692787" sldId="318"/>
            <ac:spMk id="2" creationId="{6EC51F70-729A-424A-B429-29510BE7CE40}"/>
          </ac:spMkLst>
        </pc:spChg>
        <pc:spChg chg="mod">
          <ac:chgData name="Clifton CHOO (CSA)" userId="13104192-8dd4-4d08-a93d-b1acb942e58e" providerId="ADAL" clId="{F82F6801-2DC7-4268-8387-CC86853CA234}" dt="2023-09-05T08:44:06.620" v="66" actId="207"/>
          <ac:spMkLst>
            <pc:docMk/>
            <pc:sldMk cId="2374692787" sldId="318"/>
            <ac:spMk id="4" creationId="{4D697FA2-38AF-4B2F-B027-1D31D62FA1B4}"/>
          </ac:spMkLst>
        </pc:spChg>
        <pc:spChg chg="mod">
          <ac:chgData name="Clifton CHOO (CSA)" userId="13104192-8dd4-4d08-a93d-b1acb942e58e" providerId="ADAL" clId="{F82F6801-2DC7-4268-8387-CC86853CA234}" dt="2023-09-05T08:44:09.219" v="67" actId="207"/>
          <ac:spMkLst>
            <pc:docMk/>
            <pc:sldMk cId="2374692787" sldId="318"/>
            <ac:spMk id="6" creationId="{5AF6BE92-D325-21A6-382D-0E71089FD6E3}"/>
          </ac:spMkLst>
        </pc:spChg>
      </pc:sldChg>
      <pc:sldChg chg="modSp mod">
        <pc:chgData name="Clifton CHOO (CSA)" userId="13104192-8dd4-4d08-a93d-b1acb942e58e" providerId="ADAL" clId="{F82F6801-2DC7-4268-8387-CC86853CA234}" dt="2023-09-05T08:50:10.220" v="183" actId="207"/>
        <pc:sldMkLst>
          <pc:docMk/>
          <pc:sldMk cId="1323827572" sldId="319"/>
        </pc:sldMkLst>
        <pc:spChg chg="mod">
          <ac:chgData name="Clifton CHOO (CSA)" userId="13104192-8dd4-4d08-a93d-b1acb942e58e" providerId="ADAL" clId="{F82F6801-2DC7-4268-8387-CC86853CA234}" dt="2023-09-05T08:50:10.220" v="183" actId="207"/>
          <ac:spMkLst>
            <pc:docMk/>
            <pc:sldMk cId="1323827572" sldId="319"/>
            <ac:spMk id="2" creationId="{6EC51F70-729A-424A-B429-29510BE7CE40}"/>
          </ac:spMkLst>
        </pc:spChg>
        <pc:spChg chg="mod">
          <ac:chgData name="Clifton CHOO (CSA)" userId="13104192-8dd4-4d08-a93d-b1acb942e58e" providerId="ADAL" clId="{F82F6801-2DC7-4268-8387-CC86853CA234}" dt="2023-09-05T08:50:05.453" v="181" actId="207"/>
          <ac:spMkLst>
            <pc:docMk/>
            <pc:sldMk cId="1323827572" sldId="319"/>
            <ac:spMk id="4" creationId="{4D697FA2-38AF-4B2F-B027-1D31D62FA1B4}"/>
          </ac:spMkLst>
        </pc:spChg>
        <pc:spChg chg="mod">
          <ac:chgData name="Clifton CHOO (CSA)" userId="13104192-8dd4-4d08-a93d-b1acb942e58e" providerId="ADAL" clId="{F82F6801-2DC7-4268-8387-CC86853CA234}" dt="2023-09-05T08:50:07.931" v="182" actId="207"/>
          <ac:spMkLst>
            <pc:docMk/>
            <pc:sldMk cId="1323827572" sldId="319"/>
            <ac:spMk id="6" creationId="{5AF6BE92-D325-21A6-382D-0E71089FD6E3}"/>
          </ac:spMkLst>
        </pc:spChg>
      </pc:sldChg>
      <pc:sldChg chg="modSp mod">
        <pc:chgData name="Clifton CHOO (CSA)" userId="13104192-8dd4-4d08-a93d-b1acb942e58e" providerId="ADAL" clId="{F82F6801-2DC7-4268-8387-CC86853CA234}" dt="2023-09-05T08:50:01.051" v="180" actId="207"/>
        <pc:sldMkLst>
          <pc:docMk/>
          <pc:sldMk cId="3711355170" sldId="320"/>
        </pc:sldMkLst>
        <pc:spChg chg="mod">
          <ac:chgData name="Clifton CHOO (CSA)" userId="13104192-8dd4-4d08-a93d-b1acb942e58e" providerId="ADAL" clId="{F82F6801-2DC7-4268-8387-CC86853CA234}" dt="2023-09-05T08:50:01.051" v="180" actId="207"/>
          <ac:spMkLst>
            <pc:docMk/>
            <pc:sldMk cId="3711355170" sldId="320"/>
            <ac:spMk id="2" creationId="{6EC51F70-729A-424A-B429-29510BE7CE40}"/>
          </ac:spMkLst>
        </pc:spChg>
        <pc:spChg chg="mod">
          <ac:chgData name="Clifton CHOO (CSA)" userId="13104192-8dd4-4d08-a93d-b1acb942e58e" providerId="ADAL" clId="{F82F6801-2DC7-4268-8387-CC86853CA234}" dt="2023-09-05T08:49:56.388" v="178" actId="207"/>
          <ac:spMkLst>
            <pc:docMk/>
            <pc:sldMk cId="3711355170" sldId="320"/>
            <ac:spMk id="4" creationId="{4D697FA2-38AF-4B2F-B027-1D31D62FA1B4}"/>
          </ac:spMkLst>
        </pc:spChg>
        <pc:spChg chg="mod">
          <ac:chgData name="Clifton CHOO (CSA)" userId="13104192-8dd4-4d08-a93d-b1acb942e58e" providerId="ADAL" clId="{F82F6801-2DC7-4268-8387-CC86853CA234}" dt="2023-09-05T08:49:59.130" v="179" actId="207"/>
          <ac:spMkLst>
            <pc:docMk/>
            <pc:sldMk cId="3711355170" sldId="320"/>
            <ac:spMk id="6" creationId="{5AF6BE92-D325-21A6-382D-0E71089FD6E3}"/>
          </ac:spMkLst>
        </pc:spChg>
      </pc:sldChg>
      <pc:sldChg chg="modSp mod">
        <pc:chgData name="Clifton CHOO (CSA)" userId="13104192-8dd4-4d08-a93d-b1acb942e58e" providerId="ADAL" clId="{F82F6801-2DC7-4268-8387-CC86853CA234}" dt="2023-09-05T08:49:52.612" v="177" actId="207"/>
        <pc:sldMkLst>
          <pc:docMk/>
          <pc:sldMk cId="4033444888" sldId="321"/>
        </pc:sldMkLst>
        <pc:spChg chg="mod">
          <ac:chgData name="Clifton CHOO (CSA)" userId="13104192-8dd4-4d08-a93d-b1acb942e58e" providerId="ADAL" clId="{F82F6801-2DC7-4268-8387-CC86853CA234}" dt="2023-09-05T08:49:52.612" v="177" actId="207"/>
          <ac:spMkLst>
            <pc:docMk/>
            <pc:sldMk cId="4033444888" sldId="321"/>
            <ac:spMk id="2" creationId="{6EC51F70-729A-424A-B429-29510BE7CE40}"/>
          </ac:spMkLst>
        </pc:spChg>
        <pc:spChg chg="mod">
          <ac:chgData name="Clifton CHOO (CSA)" userId="13104192-8dd4-4d08-a93d-b1acb942e58e" providerId="ADAL" clId="{F82F6801-2DC7-4268-8387-CC86853CA234}" dt="2023-09-05T08:49:47.700" v="175" actId="207"/>
          <ac:spMkLst>
            <pc:docMk/>
            <pc:sldMk cId="4033444888" sldId="321"/>
            <ac:spMk id="4" creationId="{4D697FA2-38AF-4B2F-B027-1D31D62FA1B4}"/>
          </ac:spMkLst>
        </pc:spChg>
        <pc:spChg chg="mod">
          <ac:chgData name="Clifton CHOO (CSA)" userId="13104192-8dd4-4d08-a93d-b1acb942e58e" providerId="ADAL" clId="{F82F6801-2DC7-4268-8387-CC86853CA234}" dt="2023-09-05T08:49:50.619" v="176" actId="207"/>
          <ac:spMkLst>
            <pc:docMk/>
            <pc:sldMk cId="4033444888" sldId="321"/>
            <ac:spMk id="6" creationId="{5AF6BE92-D325-21A6-382D-0E71089FD6E3}"/>
          </ac:spMkLst>
        </pc:spChg>
      </pc:sldChg>
      <pc:sldChg chg="modSp mod">
        <pc:chgData name="Clifton CHOO (CSA)" userId="13104192-8dd4-4d08-a93d-b1acb942e58e" providerId="ADAL" clId="{F82F6801-2DC7-4268-8387-CC86853CA234}" dt="2023-09-05T08:49:40.635" v="174" actId="207"/>
        <pc:sldMkLst>
          <pc:docMk/>
          <pc:sldMk cId="15090068" sldId="322"/>
        </pc:sldMkLst>
        <pc:spChg chg="mod">
          <ac:chgData name="Clifton CHOO (CSA)" userId="13104192-8dd4-4d08-a93d-b1acb942e58e" providerId="ADAL" clId="{F82F6801-2DC7-4268-8387-CC86853CA234}" dt="2023-09-05T08:49:40.635" v="174" actId="207"/>
          <ac:spMkLst>
            <pc:docMk/>
            <pc:sldMk cId="15090068" sldId="322"/>
            <ac:spMk id="2" creationId="{6EC51F70-729A-424A-B429-29510BE7CE40}"/>
          </ac:spMkLst>
        </pc:spChg>
        <pc:spChg chg="mod">
          <ac:chgData name="Clifton CHOO (CSA)" userId="13104192-8dd4-4d08-a93d-b1acb942e58e" providerId="ADAL" clId="{F82F6801-2DC7-4268-8387-CC86853CA234}" dt="2023-09-05T08:49:35.708" v="172" actId="207"/>
          <ac:spMkLst>
            <pc:docMk/>
            <pc:sldMk cId="15090068" sldId="322"/>
            <ac:spMk id="4" creationId="{4D697FA2-38AF-4B2F-B027-1D31D62FA1B4}"/>
          </ac:spMkLst>
        </pc:spChg>
        <pc:spChg chg="mod">
          <ac:chgData name="Clifton CHOO (CSA)" userId="13104192-8dd4-4d08-a93d-b1acb942e58e" providerId="ADAL" clId="{F82F6801-2DC7-4268-8387-CC86853CA234}" dt="2023-09-05T08:49:37.957" v="173" actId="207"/>
          <ac:spMkLst>
            <pc:docMk/>
            <pc:sldMk cId="15090068" sldId="322"/>
            <ac:spMk id="6" creationId="{5AF6BE92-D325-21A6-382D-0E71089FD6E3}"/>
          </ac:spMkLst>
        </pc:spChg>
      </pc:sldChg>
      <pc:sldChg chg="modSp mod">
        <pc:chgData name="Clifton CHOO (CSA)" userId="13104192-8dd4-4d08-a93d-b1acb942e58e" providerId="ADAL" clId="{F82F6801-2DC7-4268-8387-CC86853CA234}" dt="2023-09-05T08:49:32.444" v="171" actId="207"/>
        <pc:sldMkLst>
          <pc:docMk/>
          <pc:sldMk cId="430995717" sldId="323"/>
        </pc:sldMkLst>
        <pc:spChg chg="mod">
          <ac:chgData name="Clifton CHOO (CSA)" userId="13104192-8dd4-4d08-a93d-b1acb942e58e" providerId="ADAL" clId="{F82F6801-2DC7-4268-8387-CC86853CA234}" dt="2023-09-05T08:49:32.444" v="171" actId="207"/>
          <ac:spMkLst>
            <pc:docMk/>
            <pc:sldMk cId="430995717" sldId="323"/>
            <ac:spMk id="2" creationId="{6EC51F70-729A-424A-B429-29510BE7CE40}"/>
          </ac:spMkLst>
        </pc:spChg>
        <pc:spChg chg="mod">
          <ac:chgData name="Clifton CHOO (CSA)" userId="13104192-8dd4-4d08-a93d-b1acb942e58e" providerId="ADAL" clId="{F82F6801-2DC7-4268-8387-CC86853CA234}" dt="2023-09-05T08:49:28.459" v="169" actId="207"/>
          <ac:spMkLst>
            <pc:docMk/>
            <pc:sldMk cId="430995717" sldId="323"/>
            <ac:spMk id="4" creationId="{4D697FA2-38AF-4B2F-B027-1D31D62FA1B4}"/>
          </ac:spMkLst>
        </pc:spChg>
        <pc:spChg chg="mod">
          <ac:chgData name="Clifton CHOO (CSA)" userId="13104192-8dd4-4d08-a93d-b1acb942e58e" providerId="ADAL" clId="{F82F6801-2DC7-4268-8387-CC86853CA234}" dt="2023-09-05T08:49:30.684" v="170" actId="207"/>
          <ac:spMkLst>
            <pc:docMk/>
            <pc:sldMk cId="430995717" sldId="323"/>
            <ac:spMk id="6" creationId="{5AF6BE92-D325-21A6-382D-0E71089FD6E3}"/>
          </ac:spMkLst>
        </pc:spChg>
      </pc:sldChg>
      <pc:sldChg chg="modSp mod">
        <pc:chgData name="Clifton CHOO (CSA)" userId="13104192-8dd4-4d08-a93d-b1acb942e58e" providerId="ADAL" clId="{F82F6801-2DC7-4268-8387-CC86853CA234}" dt="2023-09-05T08:49:24.851" v="168" actId="207"/>
        <pc:sldMkLst>
          <pc:docMk/>
          <pc:sldMk cId="3088719059" sldId="324"/>
        </pc:sldMkLst>
        <pc:spChg chg="mod">
          <ac:chgData name="Clifton CHOO (CSA)" userId="13104192-8dd4-4d08-a93d-b1acb942e58e" providerId="ADAL" clId="{F82F6801-2DC7-4268-8387-CC86853CA234}" dt="2023-09-05T08:49:24.851" v="168" actId="207"/>
          <ac:spMkLst>
            <pc:docMk/>
            <pc:sldMk cId="3088719059" sldId="324"/>
            <ac:spMk id="2" creationId="{6EC51F70-729A-424A-B429-29510BE7CE40}"/>
          </ac:spMkLst>
        </pc:spChg>
        <pc:spChg chg="mod">
          <ac:chgData name="Clifton CHOO (CSA)" userId="13104192-8dd4-4d08-a93d-b1acb942e58e" providerId="ADAL" clId="{F82F6801-2DC7-4268-8387-CC86853CA234}" dt="2023-09-05T08:49:20.052" v="166" actId="207"/>
          <ac:spMkLst>
            <pc:docMk/>
            <pc:sldMk cId="3088719059" sldId="324"/>
            <ac:spMk id="4" creationId="{4D697FA2-38AF-4B2F-B027-1D31D62FA1B4}"/>
          </ac:spMkLst>
        </pc:spChg>
        <pc:spChg chg="mod">
          <ac:chgData name="Clifton CHOO (CSA)" userId="13104192-8dd4-4d08-a93d-b1acb942e58e" providerId="ADAL" clId="{F82F6801-2DC7-4268-8387-CC86853CA234}" dt="2023-09-05T08:49:22.619" v="167" actId="207"/>
          <ac:spMkLst>
            <pc:docMk/>
            <pc:sldMk cId="3088719059" sldId="324"/>
            <ac:spMk id="6" creationId="{5AF6BE92-D325-21A6-382D-0E71089FD6E3}"/>
          </ac:spMkLst>
        </pc:spChg>
      </pc:sldChg>
      <pc:sldChg chg="modSp mod">
        <pc:chgData name="Clifton CHOO (CSA)" userId="13104192-8dd4-4d08-a93d-b1acb942e58e" providerId="ADAL" clId="{F82F6801-2DC7-4268-8387-CC86853CA234}" dt="2023-09-05T08:49:16.084" v="165" actId="207"/>
        <pc:sldMkLst>
          <pc:docMk/>
          <pc:sldMk cId="1311924148" sldId="325"/>
        </pc:sldMkLst>
        <pc:spChg chg="mod">
          <ac:chgData name="Clifton CHOO (CSA)" userId="13104192-8dd4-4d08-a93d-b1acb942e58e" providerId="ADAL" clId="{F82F6801-2DC7-4268-8387-CC86853CA234}" dt="2023-09-05T08:49:16.084" v="165" actId="207"/>
          <ac:spMkLst>
            <pc:docMk/>
            <pc:sldMk cId="1311924148" sldId="325"/>
            <ac:spMk id="2" creationId="{6EC51F70-729A-424A-B429-29510BE7CE40}"/>
          </ac:spMkLst>
        </pc:spChg>
        <pc:spChg chg="mod">
          <ac:chgData name="Clifton CHOO (CSA)" userId="13104192-8dd4-4d08-a93d-b1acb942e58e" providerId="ADAL" clId="{F82F6801-2DC7-4268-8387-CC86853CA234}" dt="2023-09-05T08:49:11.828" v="163" actId="207"/>
          <ac:spMkLst>
            <pc:docMk/>
            <pc:sldMk cId="1311924148" sldId="325"/>
            <ac:spMk id="4" creationId="{4D697FA2-38AF-4B2F-B027-1D31D62FA1B4}"/>
          </ac:spMkLst>
        </pc:spChg>
        <pc:spChg chg="mod">
          <ac:chgData name="Clifton CHOO (CSA)" userId="13104192-8dd4-4d08-a93d-b1acb942e58e" providerId="ADAL" clId="{F82F6801-2DC7-4268-8387-CC86853CA234}" dt="2023-09-05T08:49:13.924" v="164" actId="207"/>
          <ac:spMkLst>
            <pc:docMk/>
            <pc:sldMk cId="1311924148" sldId="325"/>
            <ac:spMk id="6" creationId="{5AF6BE92-D325-21A6-382D-0E71089FD6E3}"/>
          </ac:spMkLst>
        </pc:spChg>
      </pc:sldChg>
      <pc:sldChg chg="modSp mod">
        <pc:chgData name="Clifton CHOO (CSA)" userId="13104192-8dd4-4d08-a93d-b1acb942e58e" providerId="ADAL" clId="{F82F6801-2DC7-4268-8387-CC86853CA234}" dt="2023-09-05T08:49:07.228" v="162" actId="207"/>
        <pc:sldMkLst>
          <pc:docMk/>
          <pc:sldMk cId="3824058108" sldId="326"/>
        </pc:sldMkLst>
        <pc:spChg chg="mod">
          <ac:chgData name="Clifton CHOO (CSA)" userId="13104192-8dd4-4d08-a93d-b1acb942e58e" providerId="ADAL" clId="{F82F6801-2DC7-4268-8387-CC86853CA234}" dt="2023-09-05T08:49:02.303" v="160" actId="207"/>
          <ac:spMkLst>
            <pc:docMk/>
            <pc:sldMk cId="3824058108" sldId="326"/>
            <ac:spMk id="2" creationId="{6EC51F70-729A-424A-B429-29510BE7CE40}"/>
          </ac:spMkLst>
        </pc:spChg>
        <pc:spChg chg="mod">
          <ac:chgData name="Clifton CHOO (CSA)" userId="13104192-8dd4-4d08-a93d-b1acb942e58e" providerId="ADAL" clId="{F82F6801-2DC7-4268-8387-CC86853CA234}" dt="2023-09-05T08:49:07.228" v="162" actId="207"/>
          <ac:spMkLst>
            <pc:docMk/>
            <pc:sldMk cId="3824058108" sldId="326"/>
            <ac:spMk id="4" creationId="{4D697FA2-38AF-4B2F-B027-1D31D62FA1B4}"/>
          </ac:spMkLst>
        </pc:spChg>
        <pc:spChg chg="mod">
          <ac:chgData name="Clifton CHOO (CSA)" userId="13104192-8dd4-4d08-a93d-b1acb942e58e" providerId="ADAL" clId="{F82F6801-2DC7-4268-8387-CC86853CA234}" dt="2023-09-05T08:49:05.060" v="161" actId="207"/>
          <ac:spMkLst>
            <pc:docMk/>
            <pc:sldMk cId="3824058108" sldId="326"/>
            <ac:spMk id="6" creationId="{5AF6BE92-D325-21A6-382D-0E71089FD6E3}"/>
          </ac:spMkLst>
        </pc:spChg>
      </pc:sldChg>
      <pc:sldChg chg="modSp mod">
        <pc:chgData name="Clifton CHOO (CSA)" userId="13104192-8dd4-4d08-a93d-b1acb942e58e" providerId="ADAL" clId="{F82F6801-2DC7-4268-8387-CC86853CA234}" dt="2023-09-05T08:48:59.012" v="159" actId="207"/>
        <pc:sldMkLst>
          <pc:docMk/>
          <pc:sldMk cId="709707085" sldId="327"/>
        </pc:sldMkLst>
        <pc:spChg chg="mod">
          <ac:chgData name="Clifton CHOO (CSA)" userId="13104192-8dd4-4d08-a93d-b1acb942e58e" providerId="ADAL" clId="{F82F6801-2DC7-4268-8387-CC86853CA234}" dt="2023-09-05T08:48:59.012" v="159" actId="207"/>
          <ac:spMkLst>
            <pc:docMk/>
            <pc:sldMk cId="709707085" sldId="327"/>
            <ac:spMk id="2" creationId="{6EC51F70-729A-424A-B429-29510BE7CE40}"/>
          </ac:spMkLst>
        </pc:spChg>
        <pc:spChg chg="mod">
          <ac:chgData name="Clifton CHOO (CSA)" userId="13104192-8dd4-4d08-a93d-b1acb942e58e" providerId="ADAL" clId="{F82F6801-2DC7-4268-8387-CC86853CA234}" dt="2023-09-05T08:48:55.556" v="157" actId="207"/>
          <ac:spMkLst>
            <pc:docMk/>
            <pc:sldMk cId="709707085" sldId="327"/>
            <ac:spMk id="4" creationId="{4D697FA2-38AF-4B2F-B027-1D31D62FA1B4}"/>
          </ac:spMkLst>
        </pc:spChg>
        <pc:spChg chg="mod">
          <ac:chgData name="Clifton CHOO (CSA)" userId="13104192-8dd4-4d08-a93d-b1acb942e58e" providerId="ADAL" clId="{F82F6801-2DC7-4268-8387-CC86853CA234}" dt="2023-09-05T08:48:57.468" v="158" actId="207"/>
          <ac:spMkLst>
            <pc:docMk/>
            <pc:sldMk cId="709707085" sldId="327"/>
            <ac:spMk id="6" creationId="{5AF6BE92-D325-21A6-382D-0E71089FD6E3}"/>
          </ac:spMkLst>
        </pc:spChg>
      </pc:sldChg>
      <pc:sldChg chg="modSp mod">
        <pc:chgData name="Clifton CHOO (CSA)" userId="13104192-8dd4-4d08-a93d-b1acb942e58e" providerId="ADAL" clId="{F82F6801-2DC7-4268-8387-CC86853CA234}" dt="2023-09-05T08:48:51.788" v="156" actId="207"/>
        <pc:sldMkLst>
          <pc:docMk/>
          <pc:sldMk cId="1895332994" sldId="328"/>
        </pc:sldMkLst>
        <pc:spChg chg="mod">
          <ac:chgData name="Clifton CHOO (CSA)" userId="13104192-8dd4-4d08-a93d-b1acb942e58e" providerId="ADAL" clId="{F82F6801-2DC7-4268-8387-CC86853CA234}" dt="2023-09-05T08:48:51.788" v="156" actId="207"/>
          <ac:spMkLst>
            <pc:docMk/>
            <pc:sldMk cId="1895332994" sldId="328"/>
            <ac:spMk id="2" creationId="{6EC51F70-729A-424A-B429-29510BE7CE40}"/>
          </ac:spMkLst>
        </pc:spChg>
        <pc:spChg chg="mod">
          <ac:chgData name="Clifton CHOO (CSA)" userId="13104192-8dd4-4d08-a93d-b1acb942e58e" providerId="ADAL" clId="{F82F6801-2DC7-4268-8387-CC86853CA234}" dt="2023-09-05T08:48:47.004" v="154" actId="207"/>
          <ac:spMkLst>
            <pc:docMk/>
            <pc:sldMk cId="1895332994" sldId="328"/>
            <ac:spMk id="4" creationId="{4D697FA2-38AF-4B2F-B027-1D31D62FA1B4}"/>
          </ac:spMkLst>
        </pc:spChg>
        <pc:spChg chg="mod">
          <ac:chgData name="Clifton CHOO (CSA)" userId="13104192-8dd4-4d08-a93d-b1acb942e58e" providerId="ADAL" clId="{F82F6801-2DC7-4268-8387-CC86853CA234}" dt="2023-09-05T08:48:50.121" v="155" actId="207"/>
          <ac:spMkLst>
            <pc:docMk/>
            <pc:sldMk cId="1895332994" sldId="328"/>
            <ac:spMk id="6" creationId="{5AF6BE92-D325-21A6-382D-0E71089FD6E3}"/>
          </ac:spMkLst>
        </pc:spChg>
      </pc:sldChg>
      <pc:sldChg chg="modSp mod">
        <pc:chgData name="Clifton CHOO (CSA)" userId="13104192-8dd4-4d08-a93d-b1acb942e58e" providerId="ADAL" clId="{F82F6801-2DC7-4268-8387-CC86853CA234}" dt="2023-09-05T08:48:43.516" v="153" actId="207"/>
        <pc:sldMkLst>
          <pc:docMk/>
          <pc:sldMk cId="888899137" sldId="329"/>
        </pc:sldMkLst>
        <pc:spChg chg="mod">
          <ac:chgData name="Clifton CHOO (CSA)" userId="13104192-8dd4-4d08-a93d-b1acb942e58e" providerId="ADAL" clId="{F82F6801-2DC7-4268-8387-CC86853CA234}" dt="2023-09-05T08:48:37.659" v="151" actId="207"/>
          <ac:spMkLst>
            <pc:docMk/>
            <pc:sldMk cId="888899137" sldId="329"/>
            <ac:spMk id="2" creationId="{6EC51F70-729A-424A-B429-29510BE7CE40}"/>
          </ac:spMkLst>
        </pc:spChg>
        <pc:spChg chg="mod">
          <ac:chgData name="Clifton CHOO (CSA)" userId="13104192-8dd4-4d08-a93d-b1acb942e58e" providerId="ADAL" clId="{F82F6801-2DC7-4268-8387-CC86853CA234}" dt="2023-09-05T08:48:40.309" v="152" actId="207"/>
          <ac:spMkLst>
            <pc:docMk/>
            <pc:sldMk cId="888899137" sldId="329"/>
            <ac:spMk id="4" creationId="{4D697FA2-38AF-4B2F-B027-1D31D62FA1B4}"/>
          </ac:spMkLst>
        </pc:spChg>
        <pc:spChg chg="mod">
          <ac:chgData name="Clifton CHOO (CSA)" userId="13104192-8dd4-4d08-a93d-b1acb942e58e" providerId="ADAL" clId="{F82F6801-2DC7-4268-8387-CC86853CA234}" dt="2023-09-05T08:48:43.516" v="153" actId="207"/>
          <ac:spMkLst>
            <pc:docMk/>
            <pc:sldMk cId="888899137" sldId="329"/>
            <ac:spMk id="6" creationId="{5AF6BE92-D325-21A6-382D-0E71089FD6E3}"/>
          </ac:spMkLst>
        </pc:spChg>
      </pc:sldChg>
      <pc:sldChg chg="modSp mod">
        <pc:chgData name="Clifton CHOO (CSA)" userId="13104192-8dd4-4d08-a93d-b1acb942e58e" providerId="ADAL" clId="{F82F6801-2DC7-4268-8387-CC86853CA234}" dt="2023-09-05T08:48:34.868" v="150" actId="207"/>
        <pc:sldMkLst>
          <pc:docMk/>
          <pc:sldMk cId="2493457165" sldId="330"/>
        </pc:sldMkLst>
        <pc:spChg chg="mod">
          <ac:chgData name="Clifton CHOO (CSA)" userId="13104192-8dd4-4d08-a93d-b1acb942e58e" providerId="ADAL" clId="{F82F6801-2DC7-4268-8387-CC86853CA234}" dt="2023-09-05T08:48:34.868" v="150" actId="207"/>
          <ac:spMkLst>
            <pc:docMk/>
            <pc:sldMk cId="2493457165" sldId="330"/>
            <ac:spMk id="2" creationId="{6EC51F70-729A-424A-B429-29510BE7CE40}"/>
          </ac:spMkLst>
        </pc:spChg>
        <pc:spChg chg="mod">
          <ac:chgData name="Clifton CHOO (CSA)" userId="13104192-8dd4-4d08-a93d-b1acb942e58e" providerId="ADAL" clId="{F82F6801-2DC7-4268-8387-CC86853CA234}" dt="2023-09-05T08:48:30.797" v="148" actId="207"/>
          <ac:spMkLst>
            <pc:docMk/>
            <pc:sldMk cId="2493457165" sldId="330"/>
            <ac:spMk id="4" creationId="{4D697FA2-38AF-4B2F-B027-1D31D62FA1B4}"/>
          </ac:spMkLst>
        </pc:spChg>
        <pc:spChg chg="mod">
          <ac:chgData name="Clifton CHOO (CSA)" userId="13104192-8dd4-4d08-a93d-b1acb942e58e" providerId="ADAL" clId="{F82F6801-2DC7-4268-8387-CC86853CA234}" dt="2023-09-05T08:48:33.027" v="149" actId="207"/>
          <ac:spMkLst>
            <pc:docMk/>
            <pc:sldMk cId="2493457165" sldId="330"/>
            <ac:spMk id="6" creationId="{5AF6BE92-D325-21A6-382D-0E71089FD6E3}"/>
          </ac:spMkLst>
        </pc:spChg>
      </pc:sldChg>
      <pc:sldChg chg="modSp mod">
        <pc:chgData name="Clifton CHOO (CSA)" userId="13104192-8dd4-4d08-a93d-b1acb942e58e" providerId="ADAL" clId="{F82F6801-2DC7-4268-8387-CC86853CA234}" dt="2023-09-05T08:48:27.453" v="147" actId="207"/>
        <pc:sldMkLst>
          <pc:docMk/>
          <pc:sldMk cId="4279153125" sldId="331"/>
        </pc:sldMkLst>
        <pc:spChg chg="mod">
          <ac:chgData name="Clifton CHOO (CSA)" userId="13104192-8dd4-4d08-a93d-b1acb942e58e" providerId="ADAL" clId="{F82F6801-2DC7-4268-8387-CC86853CA234}" dt="2023-09-05T08:48:27.453" v="147" actId="207"/>
          <ac:spMkLst>
            <pc:docMk/>
            <pc:sldMk cId="4279153125" sldId="331"/>
            <ac:spMk id="2" creationId="{6EC51F70-729A-424A-B429-29510BE7CE40}"/>
          </ac:spMkLst>
        </pc:spChg>
        <pc:spChg chg="mod">
          <ac:chgData name="Clifton CHOO (CSA)" userId="13104192-8dd4-4d08-a93d-b1acb942e58e" providerId="ADAL" clId="{F82F6801-2DC7-4268-8387-CC86853CA234}" dt="2023-09-05T08:48:21.707" v="145" actId="207"/>
          <ac:spMkLst>
            <pc:docMk/>
            <pc:sldMk cId="4279153125" sldId="331"/>
            <ac:spMk id="4" creationId="{4D697FA2-38AF-4B2F-B027-1D31D62FA1B4}"/>
          </ac:spMkLst>
        </pc:spChg>
        <pc:spChg chg="mod">
          <ac:chgData name="Clifton CHOO (CSA)" userId="13104192-8dd4-4d08-a93d-b1acb942e58e" providerId="ADAL" clId="{F82F6801-2DC7-4268-8387-CC86853CA234}" dt="2023-09-05T08:48:24.132" v="146" actId="207"/>
          <ac:spMkLst>
            <pc:docMk/>
            <pc:sldMk cId="4279153125" sldId="331"/>
            <ac:spMk id="6" creationId="{5AF6BE92-D325-21A6-382D-0E71089FD6E3}"/>
          </ac:spMkLst>
        </pc:spChg>
      </pc:sldChg>
      <pc:sldChg chg="modSp mod">
        <pc:chgData name="Clifton CHOO (CSA)" userId="13104192-8dd4-4d08-a93d-b1acb942e58e" providerId="ADAL" clId="{F82F6801-2DC7-4268-8387-CC86853CA234}" dt="2023-09-05T08:48:17.587" v="144" actId="207"/>
        <pc:sldMkLst>
          <pc:docMk/>
          <pc:sldMk cId="4195537170" sldId="332"/>
        </pc:sldMkLst>
        <pc:spChg chg="mod">
          <ac:chgData name="Clifton CHOO (CSA)" userId="13104192-8dd4-4d08-a93d-b1acb942e58e" providerId="ADAL" clId="{F82F6801-2DC7-4268-8387-CC86853CA234}" dt="2023-09-05T08:48:17.587" v="144" actId="207"/>
          <ac:spMkLst>
            <pc:docMk/>
            <pc:sldMk cId="4195537170" sldId="332"/>
            <ac:spMk id="2" creationId="{6EC51F70-729A-424A-B429-29510BE7CE40}"/>
          </ac:spMkLst>
        </pc:spChg>
        <pc:spChg chg="mod">
          <ac:chgData name="Clifton CHOO (CSA)" userId="13104192-8dd4-4d08-a93d-b1acb942e58e" providerId="ADAL" clId="{F82F6801-2DC7-4268-8387-CC86853CA234}" dt="2023-09-05T08:48:08.628" v="142" actId="207"/>
          <ac:spMkLst>
            <pc:docMk/>
            <pc:sldMk cId="4195537170" sldId="332"/>
            <ac:spMk id="4" creationId="{4D697FA2-38AF-4B2F-B027-1D31D62FA1B4}"/>
          </ac:spMkLst>
        </pc:spChg>
        <pc:spChg chg="mod">
          <ac:chgData name="Clifton CHOO (CSA)" userId="13104192-8dd4-4d08-a93d-b1acb942e58e" providerId="ADAL" clId="{F82F6801-2DC7-4268-8387-CC86853CA234}" dt="2023-09-05T08:48:11.974" v="143" actId="207"/>
          <ac:spMkLst>
            <pc:docMk/>
            <pc:sldMk cId="4195537170" sldId="332"/>
            <ac:spMk id="6" creationId="{5AF6BE92-D325-21A6-382D-0E71089FD6E3}"/>
          </ac:spMkLst>
        </pc:spChg>
      </pc:sldChg>
      <pc:sldChg chg="modSp mod">
        <pc:chgData name="Clifton CHOO (CSA)" userId="13104192-8dd4-4d08-a93d-b1acb942e58e" providerId="ADAL" clId="{F82F6801-2DC7-4268-8387-CC86853CA234}" dt="2023-09-05T08:48:05.291" v="141" actId="207"/>
        <pc:sldMkLst>
          <pc:docMk/>
          <pc:sldMk cId="1555090996" sldId="333"/>
        </pc:sldMkLst>
        <pc:spChg chg="mod">
          <ac:chgData name="Clifton CHOO (CSA)" userId="13104192-8dd4-4d08-a93d-b1acb942e58e" providerId="ADAL" clId="{F82F6801-2DC7-4268-8387-CC86853CA234}" dt="2023-09-05T08:48:05.291" v="141" actId="207"/>
          <ac:spMkLst>
            <pc:docMk/>
            <pc:sldMk cId="1555090996" sldId="333"/>
            <ac:spMk id="2" creationId="{6EC51F70-729A-424A-B429-29510BE7CE40}"/>
          </ac:spMkLst>
        </pc:spChg>
        <pc:spChg chg="mod">
          <ac:chgData name="Clifton CHOO (CSA)" userId="13104192-8dd4-4d08-a93d-b1acb942e58e" providerId="ADAL" clId="{F82F6801-2DC7-4268-8387-CC86853CA234}" dt="2023-09-05T08:48:01.366" v="139" actId="207"/>
          <ac:spMkLst>
            <pc:docMk/>
            <pc:sldMk cId="1555090996" sldId="333"/>
            <ac:spMk id="4" creationId="{4D697FA2-38AF-4B2F-B027-1D31D62FA1B4}"/>
          </ac:spMkLst>
        </pc:spChg>
        <pc:spChg chg="mod">
          <ac:chgData name="Clifton CHOO (CSA)" userId="13104192-8dd4-4d08-a93d-b1acb942e58e" providerId="ADAL" clId="{F82F6801-2DC7-4268-8387-CC86853CA234}" dt="2023-09-05T08:48:03.549" v="140" actId="207"/>
          <ac:spMkLst>
            <pc:docMk/>
            <pc:sldMk cId="1555090996" sldId="333"/>
            <ac:spMk id="6" creationId="{5AF6BE92-D325-21A6-382D-0E71089FD6E3}"/>
          </ac:spMkLst>
        </pc:spChg>
      </pc:sldChg>
      <pc:sldChg chg="modSp mod">
        <pc:chgData name="Clifton CHOO (CSA)" userId="13104192-8dd4-4d08-a93d-b1acb942e58e" providerId="ADAL" clId="{F82F6801-2DC7-4268-8387-CC86853CA234}" dt="2023-09-05T08:47:57.916" v="138" actId="207"/>
        <pc:sldMkLst>
          <pc:docMk/>
          <pc:sldMk cId="3780186863" sldId="334"/>
        </pc:sldMkLst>
        <pc:spChg chg="mod">
          <ac:chgData name="Clifton CHOO (CSA)" userId="13104192-8dd4-4d08-a93d-b1acb942e58e" providerId="ADAL" clId="{F82F6801-2DC7-4268-8387-CC86853CA234}" dt="2023-09-05T08:47:57.916" v="138" actId="207"/>
          <ac:spMkLst>
            <pc:docMk/>
            <pc:sldMk cId="3780186863" sldId="334"/>
            <ac:spMk id="2" creationId="{6EC51F70-729A-424A-B429-29510BE7CE40}"/>
          </ac:spMkLst>
        </pc:spChg>
        <pc:spChg chg="mod">
          <ac:chgData name="Clifton CHOO (CSA)" userId="13104192-8dd4-4d08-a93d-b1acb942e58e" providerId="ADAL" clId="{F82F6801-2DC7-4268-8387-CC86853CA234}" dt="2023-09-05T08:47:52.684" v="136" actId="207"/>
          <ac:spMkLst>
            <pc:docMk/>
            <pc:sldMk cId="3780186863" sldId="334"/>
            <ac:spMk id="4" creationId="{4D697FA2-38AF-4B2F-B027-1D31D62FA1B4}"/>
          </ac:spMkLst>
        </pc:spChg>
        <pc:spChg chg="mod">
          <ac:chgData name="Clifton CHOO (CSA)" userId="13104192-8dd4-4d08-a93d-b1acb942e58e" providerId="ADAL" clId="{F82F6801-2DC7-4268-8387-CC86853CA234}" dt="2023-09-05T08:47:56.060" v="137" actId="207"/>
          <ac:spMkLst>
            <pc:docMk/>
            <pc:sldMk cId="3780186863" sldId="334"/>
            <ac:spMk id="6" creationId="{5AF6BE92-D325-21A6-382D-0E71089FD6E3}"/>
          </ac:spMkLst>
        </pc:spChg>
      </pc:sldChg>
      <pc:sldChg chg="modSp mod">
        <pc:chgData name="Clifton CHOO (CSA)" userId="13104192-8dd4-4d08-a93d-b1acb942e58e" providerId="ADAL" clId="{F82F6801-2DC7-4268-8387-CC86853CA234}" dt="2023-09-05T08:47:49.187" v="135" actId="207"/>
        <pc:sldMkLst>
          <pc:docMk/>
          <pc:sldMk cId="2601432930" sldId="335"/>
        </pc:sldMkLst>
        <pc:spChg chg="mod">
          <ac:chgData name="Clifton CHOO (CSA)" userId="13104192-8dd4-4d08-a93d-b1acb942e58e" providerId="ADAL" clId="{F82F6801-2DC7-4268-8387-CC86853CA234}" dt="2023-09-05T08:47:49.187" v="135" actId="207"/>
          <ac:spMkLst>
            <pc:docMk/>
            <pc:sldMk cId="2601432930" sldId="335"/>
            <ac:spMk id="2" creationId="{6EC51F70-729A-424A-B429-29510BE7CE40}"/>
          </ac:spMkLst>
        </pc:spChg>
        <pc:spChg chg="mod">
          <ac:chgData name="Clifton CHOO (CSA)" userId="13104192-8dd4-4d08-a93d-b1acb942e58e" providerId="ADAL" clId="{F82F6801-2DC7-4268-8387-CC86853CA234}" dt="2023-09-05T08:47:44.276" v="133" actId="207"/>
          <ac:spMkLst>
            <pc:docMk/>
            <pc:sldMk cId="2601432930" sldId="335"/>
            <ac:spMk id="4" creationId="{4D697FA2-38AF-4B2F-B027-1D31D62FA1B4}"/>
          </ac:spMkLst>
        </pc:spChg>
        <pc:spChg chg="mod">
          <ac:chgData name="Clifton CHOO (CSA)" userId="13104192-8dd4-4d08-a93d-b1acb942e58e" providerId="ADAL" clId="{F82F6801-2DC7-4268-8387-CC86853CA234}" dt="2023-09-05T08:47:47.404" v="134" actId="207"/>
          <ac:spMkLst>
            <pc:docMk/>
            <pc:sldMk cId="2601432930" sldId="335"/>
            <ac:spMk id="6" creationId="{5AF6BE92-D325-21A6-382D-0E71089FD6E3}"/>
          </ac:spMkLst>
        </pc:spChg>
      </pc:sldChg>
      <pc:sldChg chg="modSp mod">
        <pc:chgData name="Clifton CHOO (CSA)" userId="13104192-8dd4-4d08-a93d-b1acb942e58e" providerId="ADAL" clId="{F82F6801-2DC7-4268-8387-CC86853CA234}" dt="2023-09-05T08:47:39.451" v="132" actId="207"/>
        <pc:sldMkLst>
          <pc:docMk/>
          <pc:sldMk cId="623944553" sldId="336"/>
        </pc:sldMkLst>
        <pc:spChg chg="mod">
          <ac:chgData name="Clifton CHOO (CSA)" userId="13104192-8dd4-4d08-a93d-b1acb942e58e" providerId="ADAL" clId="{F82F6801-2DC7-4268-8387-CC86853CA234}" dt="2023-09-05T08:47:39.451" v="132" actId="207"/>
          <ac:spMkLst>
            <pc:docMk/>
            <pc:sldMk cId="623944553" sldId="336"/>
            <ac:spMk id="2" creationId="{6EC51F70-729A-424A-B429-29510BE7CE40}"/>
          </ac:spMkLst>
        </pc:spChg>
        <pc:spChg chg="mod">
          <ac:chgData name="Clifton CHOO (CSA)" userId="13104192-8dd4-4d08-a93d-b1acb942e58e" providerId="ADAL" clId="{F82F6801-2DC7-4268-8387-CC86853CA234}" dt="2023-09-05T08:47:34.628" v="130" actId="207"/>
          <ac:spMkLst>
            <pc:docMk/>
            <pc:sldMk cId="623944553" sldId="336"/>
            <ac:spMk id="4" creationId="{4D697FA2-38AF-4B2F-B027-1D31D62FA1B4}"/>
          </ac:spMkLst>
        </pc:spChg>
        <pc:spChg chg="mod">
          <ac:chgData name="Clifton CHOO (CSA)" userId="13104192-8dd4-4d08-a93d-b1acb942e58e" providerId="ADAL" clId="{F82F6801-2DC7-4268-8387-CC86853CA234}" dt="2023-09-05T08:47:37.707" v="131" actId="207"/>
          <ac:spMkLst>
            <pc:docMk/>
            <pc:sldMk cId="623944553" sldId="336"/>
            <ac:spMk id="6" creationId="{5AF6BE92-D325-21A6-382D-0E71089FD6E3}"/>
          </ac:spMkLst>
        </pc:spChg>
      </pc:sldChg>
      <pc:sldChg chg="modSp mod">
        <pc:chgData name="Clifton CHOO (CSA)" userId="13104192-8dd4-4d08-a93d-b1acb942e58e" providerId="ADAL" clId="{F82F6801-2DC7-4268-8387-CC86853CA234}" dt="2023-09-05T08:47:30.866" v="129" actId="207"/>
        <pc:sldMkLst>
          <pc:docMk/>
          <pc:sldMk cId="3435965068" sldId="337"/>
        </pc:sldMkLst>
        <pc:spChg chg="mod">
          <ac:chgData name="Clifton CHOO (CSA)" userId="13104192-8dd4-4d08-a93d-b1acb942e58e" providerId="ADAL" clId="{F82F6801-2DC7-4268-8387-CC86853CA234}" dt="2023-09-05T08:47:30.866" v="129" actId="207"/>
          <ac:spMkLst>
            <pc:docMk/>
            <pc:sldMk cId="3435965068" sldId="337"/>
            <ac:spMk id="2" creationId="{6EC51F70-729A-424A-B429-29510BE7CE40}"/>
          </ac:spMkLst>
        </pc:spChg>
        <pc:spChg chg="mod">
          <ac:chgData name="Clifton CHOO (CSA)" userId="13104192-8dd4-4d08-a93d-b1acb942e58e" providerId="ADAL" clId="{F82F6801-2DC7-4268-8387-CC86853CA234}" dt="2023-09-05T08:47:25.315" v="127" actId="207"/>
          <ac:spMkLst>
            <pc:docMk/>
            <pc:sldMk cId="3435965068" sldId="337"/>
            <ac:spMk id="4" creationId="{4D697FA2-38AF-4B2F-B027-1D31D62FA1B4}"/>
          </ac:spMkLst>
        </pc:spChg>
        <pc:spChg chg="mod">
          <ac:chgData name="Clifton CHOO (CSA)" userId="13104192-8dd4-4d08-a93d-b1acb942e58e" providerId="ADAL" clId="{F82F6801-2DC7-4268-8387-CC86853CA234}" dt="2023-09-05T08:47:28.900" v="128" actId="207"/>
          <ac:spMkLst>
            <pc:docMk/>
            <pc:sldMk cId="3435965068" sldId="337"/>
            <ac:spMk id="6" creationId="{5AF6BE92-D325-21A6-382D-0E71089FD6E3}"/>
          </ac:spMkLst>
        </pc:spChg>
      </pc:sldChg>
      <pc:sldChg chg="modSp mod">
        <pc:chgData name="Clifton CHOO (CSA)" userId="13104192-8dd4-4d08-a93d-b1acb942e58e" providerId="ADAL" clId="{F82F6801-2DC7-4268-8387-CC86853CA234}" dt="2023-09-05T08:47:21.484" v="126" actId="207"/>
        <pc:sldMkLst>
          <pc:docMk/>
          <pc:sldMk cId="2667668178" sldId="338"/>
        </pc:sldMkLst>
        <pc:spChg chg="mod">
          <ac:chgData name="Clifton CHOO (CSA)" userId="13104192-8dd4-4d08-a93d-b1acb942e58e" providerId="ADAL" clId="{F82F6801-2DC7-4268-8387-CC86853CA234}" dt="2023-09-05T08:47:21.484" v="126" actId="207"/>
          <ac:spMkLst>
            <pc:docMk/>
            <pc:sldMk cId="2667668178" sldId="338"/>
            <ac:spMk id="2" creationId="{6EC51F70-729A-424A-B429-29510BE7CE40}"/>
          </ac:spMkLst>
        </pc:spChg>
        <pc:spChg chg="mod">
          <ac:chgData name="Clifton CHOO (CSA)" userId="13104192-8dd4-4d08-a93d-b1acb942e58e" providerId="ADAL" clId="{F82F6801-2DC7-4268-8387-CC86853CA234}" dt="2023-09-05T08:47:16.924" v="124" actId="207"/>
          <ac:spMkLst>
            <pc:docMk/>
            <pc:sldMk cId="2667668178" sldId="338"/>
            <ac:spMk id="4" creationId="{4D697FA2-38AF-4B2F-B027-1D31D62FA1B4}"/>
          </ac:spMkLst>
        </pc:spChg>
        <pc:spChg chg="mod">
          <ac:chgData name="Clifton CHOO (CSA)" userId="13104192-8dd4-4d08-a93d-b1acb942e58e" providerId="ADAL" clId="{F82F6801-2DC7-4268-8387-CC86853CA234}" dt="2023-09-05T08:47:19.388" v="125" actId="207"/>
          <ac:spMkLst>
            <pc:docMk/>
            <pc:sldMk cId="2667668178" sldId="338"/>
            <ac:spMk id="6" creationId="{5AF6BE92-D325-21A6-382D-0E71089FD6E3}"/>
          </ac:spMkLst>
        </pc:spChg>
      </pc:sldChg>
      <pc:sldChg chg="modSp mod">
        <pc:chgData name="Clifton CHOO (CSA)" userId="13104192-8dd4-4d08-a93d-b1acb942e58e" providerId="ADAL" clId="{F82F6801-2DC7-4268-8387-CC86853CA234}" dt="2023-09-05T08:47:12.813" v="123" actId="207"/>
        <pc:sldMkLst>
          <pc:docMk/>
          <pc:sldMk cId="4255304849" sldId="339"/>
        </pc:sldMkLst>
        <pc:spChg chg="mod">
          <ac:chgData name="Clifton CHOO (CSA)" userId="13104192-8dd4-4d08-a93d-b1acb942e58e" providerId="ADAL" clId="{F82F6801-2DC7-4268-8387-CC86853CA234}" dt="2023-09-05T08:47:12.813" v="123" actId="207"/>
          <ac:spMkLst>
            <pc:docMk/>
            <pc:sldMk cId="4255304849" sldId="339"/>
            <ac:spMk id="2" creationId="{6EC51F70-729A-424A-B429-29510BE7CE40}"/>
          </ac:spMkLst>
        </pc:spChg>
        <pc:spChg chg="mod">
          <ac:chgData name="Clifton CHOO (CSA)" userId="13104192-8dd4-4d08-a93d-b1acb942e58e" providerId="ADAL" clId="{F82F6801-2DC7-4268-8387-CC86853CA234}" dt="2023-09-05T08:47:07.700" v="121" actId="207"/>
          <ac:spMkLst>
            <pc:docMk/>
            <pc:sldMk cId="4255304849" sldId="339"/>
            <ac:spMk id="4" creationId="{4D697FA2-38AF-4B2F-B027-1D31D62FA1B4}"/>
          </ac:spMkLst>
        </pc:spChg>
        <pc:spChg chg="mod">
          <ac:chgData name="Clifton CHOO (CSA)" userId="13104192-8dd4-4d08-a93d-b1acb942e58e" providerId="ADAL" clId="{F82F6801-2DC7-4268-8387-CC86853CA234}" dt="2023-09-05T08:47:10.676" v="122" actId="207"/>
          <ac:spMkLst>
            <pc:docMk/>
            <pc:sldMk cId="4255304849" sldId="339"/>
            <ac:spMk id="6" creationId="{5AF6BE92-D325-21A6-382D-0E71089FD6E3}"/>
          </ac:spMkLst>
        </pc:spChg>
      </pc:sldChg>
      <pc:sldChg chg="modSp mod">
        <pc:chgData name="Clifton CHOO (CSA)" userId="13104192-8dd4-4d08-a93d-b1acb942e58e" providerId="ADAL" clId="{F82F6801-2DC7-4268-8387-CC86853CA234}" dt="2023-09-05T08:46:51.828" v="120" actId="207"/>
        <pc:sldMkLst>
          <pc:docMk/>
          <pc:sldMk cId="3329114824" sldId="340"/>
        </pc:sldMkLst>
        <pc:spChg chg="mod">
          <ac:chgData name="Clifton CHOO (CSA)" userId="13104192-8dd4-4d08-a93d-b1acb942e58e" providerId="ADAL" clId="{F82F6801-2DC7-4268-8387-CC86853CA234}" dt="2023-09-05T08:46:48.181" v="119" actId="207"/>
          <ac:spMkLst>
            <pc:docMk/>
            <pc:sldMk cId="3329114824" sldId="340"/>
            <ac:spMk id="2" creationId="{6EC51F70-729A-424A-B429-29510BE7CE40}"/>
          </ac:spMkLst>
        </pc:spChg>
        <pc:spChg chg="mod">
          <ac:chgData name="Clifton CHOO (CSA)" userId="13104192-8dd4-4d08-a93d-b1acb942e58e" providerId="ADAL" clId="{F82F6801-2DC7-4268-8387-CC86853CA234}" dt="2023-09-05T08:46:46.109" v="118" actId="207"/>
          <ac:spMkLst>
            <pc:docMk/>
            <pc:sldMk cId="3329114824" sldId="340"/>
            <ac:spMk id="4" creationId="{4D697FA2-38AF-4B2F-B027-1D31D62FA1B4}"/>
          </ac:spMkLst>
        </pc:spChg>
        <pc:spChg chg="mod">
          <ac:chgData name="Clifton CHOO (CSA)" userId="13104192-8dd4-4d08-a93d-b1acb942e58e" providerId="ADAL" clId="{F82F6801-2DC7-4268-8387-CC86853CA234}" dt="2023-09-05T08:46:51.828" v="120" actId="207"/>
          <ac:spMkLst>
            <pc:docMk/>
            <pc:sldMk cId="3329114824" sldId="340"/>
            <ac:spMk id="6" creationId="{5AF6BE92-D325-21A6-382D-0E71089FD6E3}"/>
          </ac:spMkLst>
        </pc:spChg>
      </pc:sldChg>
      <pc:sldChg chg="modSp mod">
        <pc:chgData name="Clifton CHOO (CSA)" userId="13104192-8dd4-4d08-a93d-b1acb942e58e" providerId="ADAL" clId="{F82F6801-2DC7-4268-8387-CC86853CA234}" dt="2023-09-05T08:46:42.739" v="117" actId="207"/>
        <pc:sldMkLst>
          <pc:docMk/>
          <pc:sldMk cId="2247870415" sldId="341"/>
        </pc:sldMkLst>
        <pc:spChg chg="mod">
          <ac:chgData name="Clifton CHOO (CSA)" userId="13104192-8dd4-4d08-a93d-b1acb942e58e" providerId="ADAL" clId="{F82F6801-2DC7-4268-8387-CC86853CA234}" dt="2023-09-05T08:46:42.739" v="117" actId="207"/>
          <ac:spMkLst>
            <pc:docMk/>
            <pc:sldMk cId="2247870415" sldId="341"/>
            <ac:spMk id="2" creationId="{6EC51F70-729A-424A-B429-29510BE7CE40}"/>
          </ac:spMkLst>
        </pc:spChg>
        <pc:spChg chg="mod">
          <ac:chgData name="Clifton CHOO (CSA)" userId="13104192-8dd4-4d08-a93d-b1acb942e58e" providerId="ADAL" clId="{F82F6801-2DC7-4268-8387-CC86853CA234}" dt="2023-09-05T08:46:38.140" v="115" actId="207"/>
          <ac:spMkLst>
            <pc:docMk/>
            <pc:sldMk cId="2247870415" sldId="341"/>
            <ac:spMk id="4" creationId="{4D697FA2-38AF-4B2F-B027-1D31D62FA1B4}"/>
          </ac:spMkLst>
        </pc:spChg>
        <pc:spChg chg="mod">
          <ac:chgData name="Clifton CHOO (CSA)" userId="13104192-8dd4-4d08-a93d-b1acb942e58e" providerId="ADAL" clId="{F82F6801-2DC7-4268-8387-CC86853CA234}" dt="2023-09-05T08:46:40.588" v="116" actId="207"/>
          <ac:spMkLst>
            <pc:docMk/>
            <pc:sldMk cId="2247870415" sldId="341"/>
            <ac:spMk id="6" creationId="{5AF6BE92-D325-21A6-382D-0E71089FD6E3}"/>
          </ac:spMkLst>
        </pc:spChg>
      </pc:sldChg>
      <pc:sldChg chg="modSp mod">
        <pc:chgData name="Clifton CHOO (CSA)" userId="13104192-8dd4-4d08-a93d-b1acb942e58e" providerId="ADAL" clId="{F82F6801-2DC7-4268-8387-CC86853CA234}" dt="2023-09-05T08:46:34.460" v="114" actId="207"/>
        <pc:sldMkLst>
          <pc:docMk/>
          <pc:sldMk cId="1061377368" sldId="342"/>
        </pc:sldMkLst>
        <pc:spChg chg="mod">
          <ac:chgData name="Clifton CHOO (CSA)" userId="13104192-8dd4-4d08-a93d-b1acb942e58e" providerId="ADAL" clId="{F82F6801-2DC7-4268-8387-CC86853CA234}" dt="2023-09-05T08:46:34.460" v="114" actId="207"/>
          <ac:spMkLst>
            <pc:docMk/>
            <pc:sldMk cId="1061377368" sldId="342"/>
            <ac:spMk id="2" creationId="{6EC51F70-729A-424A-B429-29510BE7CE40}"/>
          </ac:spMkLst>
        </pc:spChg>
        <pc:spChg chg="mod">
          <ac:chgData name="Clifton CHOO (CSA)" userId="13104192-8dd4-4d08-a93d-b1acb942e58e" providerId="ADAL" clId="{F82F6801-2DC7-4268-8387-CC86853CA234}" dt="2023-09-05T08:46:28.037" v="112" actId="207"/>
          <ac:spMkLst>
            <pc:docMk/>
            <pc:sldMk cId="1061377368" sldId="342"/>
            <ac:spMk id="4" creationId="{4D697FA2-38AF-4B2F-B027-1D31D62FA1B4}"/>
          </ac:spMkLst>
        </pc:spChg>
        <pc:spChg chg="mod">
          <ac:chgData name="Clifton CHOO (CSA)" userId="13104192-8dd4-4d08-a93d-b1acb942e58e" providerId="ADAL" clId="{F82F6801-2DC7-4268-8387-CC86853CA234}" dt="2023-09-05T08:46:31.939" v="113" actId="207"/>
          <ac:spMkLst>
            <pc:docMk/>
            <pc:sldMk cId="1061377368" sldId="342"/>
            <ac:spMk id="6" creationId="{5AF6BE92-D325-21A6-382D-0E71089FD6E3}"/>
          </ac:spMkLst>
        </pc:spChg>
      </pc:sldChg>
      <pc:sldChg chg="modSp mod">
        <pc:chgData name="Clifton CHOO (CSA)" userId="13104192-8dd4-4d08-a93d-b1acb942e58e" providerId="ADAL" clId="{F82F6801-2DC7-4268-8387-CC86853CA234}" dt="2023-09-05T08:46:24.428" v="111" actId="207"/>
        <pc:sldMkLst>
          <pc:docMk/>
          <pc:sldMk cId="707829205" sldId="343"/>
        </pc:sldMkLst>
        <pc:spChg chg="mod">
          <ac:chgData name="Clifton CHOO (CSA)" userId="13104192-8dd4-4d08-a93d-b1acb942e58e" providerId="ADAL" clId="{F82F6801-2DC7-4268-8387-CC86853CA234}" dt="2023-09-05T08:46:24.428" v="111" actId="207"/>
          <ac:spMkLst>
            <pc:docMk/>
            <pc:sldMk cId="707829205" sldId="343"/>
            <ac:spMk id="2" creationId="{6EC51F70-729A-424A-B429-29510BE7CE40}"/>
          </ac:spMkLst>
        </pc:spChg>
        <pc:spChg chg="mod">
          <ac:chgData name="Clifton CHOO (CSA)" userId="13104192-8dd4-4d08-a93d-b1acb942e58e" providerId="ADAL" clId="{F82F6801-2DC7-4268-8387-CC86853CA234}" dt="2023-09-05T08:46:19.717" v="109" actId="207"/>
          <ac:spMkLst>
            <pc:docMk/>
            <pc:sldMk cId="707829205" sldId="343"/>
            <ac:spMk id="4" creationId="{4D697FA2-38AF-4B2F-B027-1D31D62FA1B4}"/>
          </ac:spMkLst>
        </pc:spChg>
        <pc:spChg chg="mod">
          <ac:chgData name="Clifton CHOO (CSA)" userId="13104192-8dd4-4d08-a93d-b1acb942e58e" providerId="ADAL" clId="{F82F6801-2DC7-4268-8387-CC86853CA234}" dt="2023-09-05T08:46:22.532" v="110" actId="207"/>
          <ac:spMkLst>
            <pc:docMk/>
            <pc:sldMk cId="707829205" sldId="343"/>
            <ac:spMk id="6" creationId="{5AF6BE92-D325-21A6-382D-0E71089FD6E3}"/>
          </ac:spMkLst>
        </pc:spChg>
      </pc:sldChg>
      <pc:sldChg chg="modSp mod">
        <pc:chgData name="Clifton CHOO (CSA)" userId="13104192-8dd4-4d08-a93d-b1acb942e58e" providerId="ADAL" clId="{F82F6801-2DC7-4268-8387-CC86853CA234}" dt="2023-09-05T08:46:16.363" v="108" actId="207"/>
        <pc:sldMkLst>
          <pc:docMk/>
          <pc:sldMk cId="3427099558" sldId="344"/>
        </pc:sldMkLst>
        <pc:spChg chg="mod">
          <ac:chgData name="Clifton CHOO (CSA)" userId="13104192-8dd4-4d08-a93d-b1acb942e58e" providerId="ADAL" clId="{F82F6801-2DC7-4268-8387-CC86853CA234}" dt="2023-09-05T08:46:16.363" v="108" actId="207"/>
          <ac:spMkLst>
            <pc:docMk/>
            <pc:sldMk cId="3427099558" sldId="344"/>
            <ac:spMk id="2" creationId="{6EC51F70-729A-424A-B429-29510BE7CE40}"/>
          </ac:spMkLst>
        </pc:spChg>
        <pc:spChg chg="mod">
          <ac:chgData name="Clifton CHOO (CSA)" userId="13104192-8dd4-4d08-a93d-b1acb942e58e" providerId="ADAL" clId="{F82F6801-2DC7-4268-8387-CC86853CA234}" dt="2023-09-05T08:46:12.150" v="106" actId="207"/>
          <ac:spMkLst>
            <pc:docMk/>
            <pc:sldMk cId="3427099558" sldId="344"/>
            <ac:spMk id="4" creationId="{4D697FA2-38AF-4B2F-B027-1D31D62FA1B4}"/>
          </ac:spMkLst>
        </pc:spChg>
        <pc:spChg chg="mod">
          <ac:chgData name="Clifton CHOO (CSA)" userId="13104192-8dd4-4d08-a93d-b1acb942e58e" providerId="ADAL" clId="{F82F6801-2DC7-4268-8387-CC86853CA234}" dt="2023-09-05T08:46:14.428" v="107" actId="207"/>
          <ac:spMkLst>
            <pc:docMk/>
            <pc:sldMk cId="3427099558" sldId="344"/>
            <ac:spMk id="6" creationId="{5AF6BE92-D325-21A6-382D-0E71089FD6E3}"/>
          </ac:spMkLst>
        </pc:spChg>
      </pc:sldChg>
      <pc:sldChg chg="modSp mod">
        <pc:chgData name="Clifton CHOO (CSA)" userId="13104192-8dd4-4d08-a93d-b1acb942e58e" providerId="ADAL" clId="{F82F6801-2DC7-4268-8387-CC86853CA234}" dt="2023-09-05T08:46:08.619" v="105" actId="207"/>
        <pc:sldMkLst>
          <pc:docMk/>
          <pc:sldMk cId="2215022433" sldId="345"/>
        </pc:sldMkLst>
        <pc:spChg chg="mod">
          <ac:chgData name="Clifton CHOO (CSA)" userId="13104192-8dd4-4d08-a93d-b1acb942e58e" providerId="ADAL" clId="{F82F6801-2DC7-4268-8387-CC86853CA234}" dt="2023-09-05T08:46:08.619" v="105" actId="207"/>
          <ac:spMkLst>
            <pc:docMk/>
            <pc:sldMk cId="2215022433" sldId="345"/>
            <ac:spMk id="2" creationId="{6EC51F70-729A-424A-B429-29510BE7CE40}"/>
          </ac:spMkLst>
        </pc:spChg>
        <pc:spChg chg="mod">
          <ac:chgData name="Clifton CHOO (CSA)" userId="13104192-8dd4-4d08-a93d-b1acb942e58e" providerId="ADAL" clId="{F82F6801-2DC7-4268-8387-CC86853CA234}" dt="2023-09-05T08:46:04.629" v="103" actId="207"/>
          <ac:spMkLst>
            <pc:docMk/>
            <pc:sldMk cId="2215022433" sldId="345"/>
            <ac:spMk id="4" creationId="{4D697FA2-38AF-4B2F-B027-1D31D62FA1B4}"/>
          </ac:spMkLst>
        </pc:spChg>
        <pc:spChg chg="mod">
          <ac:chgData name="Clifton CHOO (CSA)" userId="13104192-8dd4-4d08-a93d-b1acb942e58e" providerId="ADAL" clId="{F82F6801-2DC7-4268-8387-CC86853CA234}" dt="2023-09-05T08:46:06.683" v="104" actId="207"/>
          <ac:spMkLst>
            <pc:docMk/>
            <pc:sldMk cId="2215022433" sldId="345"/>
            <ac:spMk id="6" creationId="{5AF6BE92-D325-21A6-382D-0E71089FD6E3}"/>
          </ac:spMkLst>
        </pc:spChg>
      </pc:sldChg>
      <pc:sldChg chg="modSp mod">
        <pc:chgData name="Clifton CHOO (CSA)" userId="13104192-8dd4-4d08-a93d-b1acb942e58e" providerId="ADAL" clId="{F82F6801-2DC7-4268-8387-CC86853CA234}" dt="2023-09-05T08:46:00.460" v="102" actId="207"/>
        <pc:sldMkLst>
          <pc:docMk/>
          <pc:sldMk cId="1951802657" sldId="346"/>
        </pc:sldMkLst>
        <pc:spChg chg="mod">
          <ac:chgData name="Clifton CHOO (CSA)" userId="13104192-8dd4-4d08-a93d-b1acb942e58e" providerId="ADAL" clId="{F82F6801-2DC7-4268-8387-CC86853CA234}" dt="2023-09-05T08:46:00.460" v="102" actId="207"/>
          <ac:spMkLst>
            <pc:docMk/>
            <pc:sldMk cId="1951802657" sldId="346"/>
            <ac:spMk id="2" creationId="{6EC51F70-729A-424A-B429-29510BE7CE40}"/>
          </ac:spMkLst>
        </pc:spChg>
        <pc:spChg chg="mod">
          <ac:chgData name="Clifton CHOO (CSA)" userId="13104192-8dd4-4d08-a93d-b1acb942e58e" providerId="ADAL" clId="{F82F6801-2DC7-4268-8387-CC86853CA234}" dt="2023-09-05T08:45:55.213" v="100" actId="207"/>
          <ac:spMkLst>
            <pc:docMk/>
            <pc:sldMk cId="1951802657" sldId="346"/>
            <ac:spMk id="4" creationId="{4D697FA2-38AF-4B2F-B027-1D31D62FA1B4}"/>
          </ac:spMkLst>
        </pc:spChg>
        <pc:spChg chg="mod">
          <ac:chgData name="Clifton CHOO (CSA)" userId="13104192-8dd4-4d08-a93d-b1acb942e58e" providerId="ADAL" clId="{F82F6801-2DC7-4268-8387-CC86853CA234}" dt="2023-09-05T08:45:58.606" v="101" actId="207"/>
          <ac:spMkLst>
            <pc:docMk/>
            <pc:sldMk cId="1951802657" sldId="346"/>
            <ac:spMk id="6" creationId="{5AF6BE92-D325-21A6-382D-0E71089FD6E3}"/>
          </ac:spMkLst>
        </pc:spChg>
      </pc:sldChg>
      <pc:sldChg chg="modSp mod">
        <pc:chgData name="Clifton CHOO (CSA)" userId="13104192-8dd4-4d08-a93d-b1acb942e58e" providerId="ADAL" clId="{F82F6801-2DC7-4268-8387-CC86853CA234}" dt="2023-09-05T08:45:51.564" v="99" actId="207"/>
        <pc:sldMkLst>
          <pc:docMk/>
          <pc:sldMk cId="1558152731" sldId="347"/>
        </pc:sldMkLst>
        <pc:spChg chg="mod">
          <ac:chgData name="Clifton CHOO (CSA)" userId="13104192-8dd4-4d08-a93d-b1acb942e58e" providerId="ADAL" clId="{F82F6801-2DC7-4268-8387-CC86853CA234}" dt="2023-09-05T08:45:51.564" v="99" actId="207"/>
          <ac:spMkLst>
            <pc:docMk/>
            <pc:sldMk cId="1558152731" sldId="347"/>
            <ac:spMk id="2" creationId="{6EC51F70-729A-424A-B429-29510BE7CE40}"/>
          </ac:spMkLst>
        </pc:spChg>
        <pc:spChg chg="mod">
          <ac:chgData name="Clifton CHOO (CSA)" userId="13104192-8dd4-4d08-a93d-b1acb942e58e" providerId="ADAL" clId="{F82F6801-2DC7-4268-8387-CC86853CA234}" dt="2023-09-05T08:45:46.259" v="97" actId="207"/>
          <ac:spMkLst>
            <pc:docMk/>
            <pc:sldMk cId="1558152731" sldId="347"/>
            <ac:spMk id="4" creationId="{4D697FA2-38AF-4B2F-B027-1D31D62FA1B4}"/>
          </ac:spMkLst>
        </pc:spChg>
        <pc:spChg chg="mod">
          <ac:chgData name="Clifton CHOO (CSA)" userId="13104192-8dd4-4d08-a93d-b1acb942e58e" providerId="ADAL" clId="{F82F6801-2DC7-4268-8387-CC86853CA234}" dt="2023-09-05T08:45:49.739" v="98" actId="207"/>
          <ac:spMkLst>
            <pc:docMk/>
            <pc:sldMk cId="1558152731" sldId="347"/>
            <ac:spMk id="6" creationId="{5AF6BE92-D325-21A6-382D-0E71089FD6E3}"/>
          </ac:spMkLst>
        </pc:spChg>
      </pc:sldChg>
      <pc:sldChg chg="modSp mod">
        <pc:chgData name="Clifton CHOO (CSA)" userId="13104192-8dd4-4d08-a93d-b1acb942e58e" providerId="ADAL" clId="{F82F6801-2DC7-4268-8387-CC86853CA234}" dt="2023-09-05T08:45:41.764" v="96" actId="207"/>
        <pc:sldMkLst>
          <pc:docMk/>
          <pc:sldMk cId="4373363" sldId="348"/>
        </pc:sldMkLst>
        <pc:spChg chg="mod">
          <ac:chgData name="Clifton CHOO (CSA)" userId="13104192-8dd4-4d08-a93d-b1acb942e58e" providerId="ADAL" clId="{F82F6801-2DC7-4268-8387-CC86853CA234}" dt="2023-09-05T08:45:41.764" v="96" actId="207"/>
          <ac:spMkLst>
            <pc:docMk/>
            <pc:sldMk cId="4373363" sldId="348"/>
            <ac:spMk id="2" creationId="{6EC51F70-729A-424A-B429-29510BE7CE40}"/>
          </ac:spMkLst>
        </pc:spChg>
        <pc:spChg chg="mod">
          <ac:chgData name="Clifton CHOO (CSA)" userId="13104192-8dd4-4d08-a93d-b1acb942e58e" providerId="ADAL" clId="{F82F6801-2DC7-4268-8387-CC86853CA234}" dt="2023-09-05T08:45:37.036" v="94" actId="207"/>
          <ac:spMkLst>
            <pc:docMk/>
            <pc:sldMk cId="4373363" sldId="348"/>
            <ac:spMk id="4" creationId="{4D697FA2-38AF-4B2F-B027-1D31D62FA1B4}"/>
          </ac:spMkLst>
        </pc:spChg>
        <pc:spChg chg="mod">
          <ac:chgData name="Clifton CHOO (CSA)" userId="13104192-8dd4-4d08-a93d-b1acb942e58e" providerId="ADAL" clId="{F82F6801-2DC7-4268-8387-CC86853CA234}" dt="2023-09-05T08:45:39.820" v="95" actId="207"/>
          <ac:spMkLst>
            <pc:docMk/>
            <pc:sldMk cId="4373363" sldId="348"/>
            <ac:spMk id="6" creationId="{5AF6BE92-D325-21A6-382D-0E71089FD6E3}"/>
          </ac:spMkLst>
        </pc:spChg>
      </pc:sldChg>
      <pc:sldChg chg="modSp mod">
        <pc:chgData name="Clifton CHOO (CSA)" userId="13104192-8dd4-4d08-a93d-b1acb942e58e" providerId="ADAL" clId="{F82F6801-2DC7-4268-8387-CC86853CA234}" dt="2023-09-05T08:45:33.028" v="93" actId="207"/>
        <pc:sldMkLst>
          <pc:docMk/>
          <pc:sldMk cId="4160081005" sldId="349"/>
        </pc:sldMkLst>
        <pc:spChg chg="mod">
          <ac:chgData name="Clifton CHOO (CSA)" userId="13104192-8dd4-4d08-a93d-b1acb942e58e" providerId="ADAL" clId="{F82F6801-2DC7-4268-8387-CC86853CA234}" dt="2023-09-05T08:45:33.028" v="93" actId="207"/>
          <ac:spMkLst>
            <pc:docMk/>
            <pc:sldMk cId="4160081005" sldId="349"/>
            <ac:spMk id="2" creationId="{6EC51F70-729A-424A-B429-29510BE7CE40}"/>
          </ac:spMkLst>
        </pc:spChg>
        <pc:spChg chg="mod">
          <ac:chgData name="Clifton CHOO (CSA)" userId="13104192-8dd4-4d08-a93d-b1acb942e58e" providerId="ADAL" clId="{F82F6801-2DC7-4268-8387-CC86853CA234}" dt="2023-09-05T08:45:28.125" v="91" actId="207"/>
          <ac:spMkLst>
            <pc:docMk/>
            <pc:sldMk cId="4160081005" sldId="349"/>
            <ac:spMk id="4" creationId="{4D697FA2-38AF-4B2F-B027-1D31D62FA1B4}"/>
          </ac:spMkLst>
        </pc:spChg>
        <pc:spChg chg="mod">
          <ac:chgData name="Clifton CHOO (CSA)" userId="13104192-8dd4-4d08-a93d-b1acb942e58e" providerId="ADAL" clId="{F82F6801-2DC7-4268-8387-CC86853CA234}" dt="2023-09-05T08:45:30.620" v="92" actId="207"/>
          <ac:spMkLst>
            <pc:docMk/>
            <pc:sldMk cId="4160081005" sldId="349"/>
            <ac:spMk id="6" creationId="{5AF6BE92-D325-21A6-382D-0E71089FD6E3}"/>
          </ac:spMkLst>
        </pc:spChg>
      </pc:sldChg>
      <pc:sldChg chg="modSp mod">
        <pc:chgData name="Clifton CHOO (CSA)" userId="13104192-8dd4-4d08-a93d-b1acb942e58e" providerId="ADAL" clId="{F82F6801-2DC7-4268-8387-CC86853CA234}" dt="2023-09-05T08:45:23.316" v="90" actId="207"/>
        <pc:sldMkLst>
          <pc:docMk/>
          <pc:sldMk cId="3923061826" sldId="350"/>
        </pc:sldMkLst>
        <pc:spChg chg="mod">
          <ac:chgData name="Clifton CHOO (CSA)" userId="13104192-8dd4-4d08-a93d-b1acb942e58e" providerId="ADAL" clId="{F82F6801-2DC7-4268-8387-CC86853CA234}" dt="2023-09-05T08:45:23.316" v="90" actId="207"/>
          <ac:spMkLst>
            <pc:docMk/>
            <pc:sldMk cId="3923061826" sldId="350"/>
            <ac:spMk id="2" creationId="{6EC51F70-729A-424A-B429-29510BE7CE40}"/>
          </ac:spMkLst>
        </pc:spChg>
        <pc:spChg chg="mod">
          <ac:chgData name="Clifton CHOO (CSA)" userId="13104192-8dd4-4d08-a93d-b1acb942e58e" providerId="ADAL" clId="{F82F6801-2DC7-4268-8387-CC86853CA234}" dt="2023-09-05T08:45:18.276" v="88" actId="207"/>
          <ac:spMkLst>
            <pc:docMk/>
            <pc:sldMk cId="3923061826" sldId="350"/>
            <ac:spMk id="4" creationId="{4D697FA2-38AF-4B2F-B027-1D31D62FA1B4}"/>
          </ac:spMkLst>
        </pc:spChg>
        <pc:spChg chg="mod">
          <ac:chgData name="Clifton CHOO (CSA)" userId="13104192-8dd4-4d08-a93d-b1acb942e58e" providerId="ADAL" clId="{F82F6801-2DC7-4268-8387-CC86853CA234}" dt="2023-09-05T08:45:21.436" v="89" actId="207"/>
          <ac:spMkLst>
            <pc:docMk/>
            <pc:sldMk cId="3923061826" sldId="350"/>
            <ac:spMk id="6" creationId="{5AF6BE92-D325-21A6-382D-0E71089FD6E3}"/>
          </ac:spMkLst>
        </pc:spChg>
      </pc:sldChg>
      <pc:sldChg chg="modSp mod">
        <pc:chgData name="Clifton CHOO (CSA)" userId="13104192-8dd4-4d08-a93d-b1acb942e58e" providerId="ADAL" clId="{F82F6801-2DC7-4268-8387-CC86853CA234}" dt="2023-09-05T08:45:14.899" v="87" actId="207"/>
        <pc:sldMkLst>
          <pc:docMk/>
          <pc:sldMk cId="998523478" sldId="351"/>
        </pc:sldMkLst>
        <pc:spChg chg="mod">
          <ac:chgData name="Clifton CHOO (CSA)" userId="13104192-8dd4-4d08-a93d-b1acb942e58e" providerId="ADAL" clId="{F82F6801-2DC7-4268-8387-CC86853CA234}" dt="2023-09-05T08:45:14.899" v="87" actId="207"/>
          <ac:spMkLst>
            <pc:docMk/>
            <pc:sldMk cId="998523478" sldId="351"/>
            <ac:spMk id="2" creationId="{6EC51F70-729A-424A-B429-29510BE7CE40}"/>
          </ac:spMkLst>
        </pc:spChg>
        <pc:spChg chg="mod">
          <ac:chgData name="Clifton CHOO (CSA)" userId="13104192-8dd4-4d08-a93d-b1acb942e58e" providerId="ADAL" clId="{F82F6801-2DC7-4268-8387-CC86853CA234}" dt="2023-09-05T08:45:10.853" v="85" actId="207"/>
          <ac:spMkLst>
            <pc:docMk/>
            <pc:sldMk cId="998523478" sldId="351"/>
            <ac:spMk id="4" creationId="{4D697FA2-38AF-4B2F-B027-1D31D62FA1B4}"/>
          </ac:spMkLst>
        </pc:spChg>
        <pc:spChg chg="mod">
          <ac:chgData name="Clifton CHOO (CSA)" userId="13104192-8dd4-4d08-a93d-b1acb942e58e" providerId="ADAL" clId="{F82F6801-2DC7-4268-8387-CC86853CA234}" dt="2023-09-05T08:45:12.932" v="86" actId="207"/>
          <ac:spMkLst>
            <pc:docMk/>
            <pc:sldMk cId="998523478" sldId="351"/>
            <ac:spMk id="6" creationId="{5AF6BE92-D325-21A6-382D-0E71089FD6E3}"/>
          </ac:spMkLst>
        </pc:spChg>
      </pc:sldChg>
      <pc:sldChg chg="modSp mod">
        <pc:chgData name="Clifton CHOO (CSA)" userId="13104192-8dd4-4d08-a93d-b1acb942e58e" providerId="ADAL" clId="{F82F6801-2DC7-4268-8387-CC86853CA234}" dt="2023-09-05T08:45:06.044" v="84" actId="207"/>
        <pc:sldMkLst>
          <pc:docMk/>
          <pc:sldMk cId="80031113" sldId="352"/>
        </pc:sldMkLst>
        <pc:spChg chg="mod">
          <ac:chgData name="Clifton CHOO (CSA)" userId="13104192-8dd4-4d08-a93d-b1acb942e58e" providerId="ADAL" clId="{F82F6801-2DC7-4268-8387-CC86853CA234}" dt="2023-09-05T08:45:06.044" v="84" actId="207"/>
          <ac:spMkLst>
            <pc:docMk/>
            <pc:sldMk cId="80031113" sldId="352"/>
            <ac:spMk id="2" creationId="{6EC51F70-729A-424A-B429-29510BE7CE40}"/>
          </ac:spMkLst>
        </pc:spChg>
        <pc:spChg chg="mod">
          <ac:chgData name="Clifton CHOO (CSA)" userId="13104192-8dd4-4d08-a93d-b1acb942e58e" providerId="ADAL" clId="{F82F6801-2DC7-4268-8387-CC86853CA234}" dt="2023-09-05T08:45:02.005" v="82" actId="207"/>
          <ac:spMkLst>
            <pc:docMk/>
            <pc:sldMk cId="80031113" sldId="352"/>
            <ac:spMk id="4" creationId="{4D697FA2-38AF-4B2F-B027-1D31D62FA1B4}"/>
          </ac:spMkLst>
        </pc:spChg>
        <pc:spChg chg="mod">
          <ac:chgData name="Clifton CHOO (CSA)" userId="13104192-8dd4-4d08-a93d-b1acb942e58e" providerId="ADAL" clId="{F82F6801-2DC7-4268-8387-CC86853CA234}" dt="2023-09-05T08:45:03.860" v="83" actId="207"/>
          <ac:spMkLst>
            <pc:docMk/>
            <pc:sldMk cId="80031113" sldId="352"/>
            <ac:spMk id="6" creationId="{5AF6BE92-D325-21A6-382D-0E71089FD6E3}"/>
          </ac:spMkLst>
        </pc:spChg>
      </pc:sldChg>
      <pc:sldChg chg="modSp mod">
        <pc:chgData name="Clifton CHOO (CSA)" userId="13104192-8dd4-4d08-a93d-b1acb942e58e" providerId="ADAL" clId="{F82F6801-2DC7-4268-8387-CC86853CA234}" dt="2023-09-05T08:44:56.236" v="81" actId="207"/>
        <pc:sldMkLst>
          <pc:docMk/>
          <pc:sldMk cId="1507310797" sldId="353"/>
        </pc:sldMkLst>
        <pc:spChg chg="mod">
          <ac:chgData name="Clifton CHOO (CSA)" userId="13104192-8dd4-4d08-a93d-b1acb942e58e" providerId="ADAL" clId="{F82F6801-2DC7-4268-8387-CC86853CA234}" dt="2023-09-05T08:44:56.236" v="81" actId="207"/>
          <ac:spMkLst>
            <pc:docMk/>
            <pc:sldMk cId="1507310797" sldId="353"/>
            <ac:spMk id="2" creationId="{6EC51F70-729A-424A-B429-29510BE7CE40}"/>
          </ac:spMkLst>
        </pc:spChg>
        <pc:spChg chg="mod">
          <ac:chgData name="Clifton CHOO (CSA)" userId="13104192-8dd4-4d08-a93d-b1acb942e58e" providerId="ADAL" clId="{F82F6801-2DC7-4268-8387-CC86853CA234}" dt="2023-09-05T08:44:50.813" v="79" actId="207"/>
          <ac:spMkLst>
            <pc:docMk/>
            <pc:sldMk cId="1507310797" sldId="353"/>
            <ac:spMk id="4" creationId="{4D697FA2-38AF-4B2F-B027-1D31D62FA1B4}"/>
          </ac:spMkLst>
        </pc:spChg>
        <pc:spChg chg="mod">
          <ac:chgData name="Clifton CHOO (CSA)" userId="13104192-8dd4-4d08-a93d-b1acb942e58e" providerId="ADAL" clId="{F82F6801-2DC7-4268-8387-CC86853CA234}" dt="2023-09-05T08:44:54.316" v="80" actId="207"/>
          <ac:spMkLst>
            <pc:docMk/>
            <pc:sldMk cId="1507310797" sldId="353"/>
            <ac:spMk id="6" creationId="{5AF6BE92-D325-21A6-382D-0E71089FD6E3}"/>
          </ac:spMkLst>
        </pc:spChg>
      </pc:sldChg>
      <pc:sldChg chg="modSp mod">
        <pc:chgData name="Clifton CHOO (CSA)" userId="13104192-8dd4-4d08-a93d-b1acb942e58e" providerId="ADAL" clId="{F82F6801-2DC7-4268-8387-CC86853CA234}" dt="2023-09-05T08:44:45.627" v="78" actId="207"/>
        <pc:sldMkLst>
          <pc:docMk/>
          <pc:sldMk cId="3195676466" sldId="354"/>
        </pc:sldMkLst>
        <pc:spChg chg="mod">
          <ac:chgData name="Clifton CHOO (CSA)" userId="13104192-8dd4-4d08-a93d-b1acb942e58e" providerId="ADAL" clId="{F82F6801-2DC7-4268-8387-CC86853CA234}" dt="2023-09-05T08:44:45.627" v="78" actId="207"/>
          <ac:spMkLst>
            <pc:docMk/>
            <pc:sldMk cId="3195676466" sldId="354"/>
            <ac:spMk id="2" creationId="{6EC51F70-729A-424A-B429-29510BE7CE40}"/>
          </ac:spMkLst>
        </pc:spChg>
        <pc:spChg chg="mod">
          <ac:chgData name="Clifton CHOO (CSA)" userId="13104192-8dd4-4d08-a93d-b1acb942e58e" providerId="ADAL" clId="{F82F6801-2DC7-4268-8387-CC86853CA234}" dt="2023-09-05T08:44:41.654" v="76" actId="207"/>
          <ac:spMkLst>
            <pc:docMk/>
            <pc:sldMk cId="3195676466" sldId="354"/>
            <ac:spMk id="4" creationId="{4D697FA2-38AF-4B2F-B027-1D31D62FA1B4}"/>
          </ac:spMkLst>
        </pc:spChg>
        <pc:spChg chg="mod">
          <ac:chgData name="Clifton CHOO (CSA)" userId="13104192-8dd4-4d08-a93d-b1acb942e58e" providerId="ADAL" clId="{F82F6801-2DC7-4268-8387-CC86853CA234}" dt="2023-09-05T08:44:43.387" v="77" actId="207"/>
          <ac:spMkLst>
            <pc:docMk/>
            <pc:sldMk cId="3195676466" sldId="354"/>
            <ac:spMk id="6" creationId="{5AF6BE92-D325-21A6-382D-0E71089FD6E3}"/>
          </ac:spMkLst>
        </pc:spChg>
      </pc:sldChg>
      <pc:sldChg chg="modSp mod">
        <pc:chgData name="Clifton CHOO (CSA)" userId="13104192-8dd4-4d08-a93d-b1acb942e58e" providerId="ADAL" clId="{F82F6801-2DC7-4268-8387-CC86853CA234}" dt="2023-09-05T08:44:38.692" v="75" actId="207"/>
        <pc:sldMkLst>
          <pc:docMk/>
          <pc:sldMk cId="1709075124" sldId="355"/>
        </pc:sldMkLst>
        <pc:spChg chg="mod">
          <ac:chgData name="Clifton CHOO (CSA)" userId="13104192-8dd4-4d08-a93d-b1acb942e58e" providerId="ADAL" clId="{F82F6801-2DC7-4268-8387-CC86853CA234}" dt="2023-09-05T08:44:38.692" v="75" actId="207"/>
          <ac:spMkLst>
            <pc:docMk/>
            <pc:sldMk cId="1709075124" sldId="355"/>
            <ac:spMk id="2" creationId="{6EC51F70-729A-424A-B429-29510BE7CE40}"/>
          </ac:spMkLst>
        </pc:spChg>
        <pc:spChg chg="mod">
          <ac:chgData name="Clifton CHOO (CSA)" userId="13104192-8dd4-4d08-a93d-b1acb942e58e" providerId="ADAL" clId="{F82F6801-2DC7-4268-8387-CC86853CA234}" dt="2023-09-05T08:44:34.580" v="73" actId="207"/>
          <ac:spMkLst>
            <pc:docMk/>
            <pc:sldMk cId="1709075124" sldId="355"/>
            <ac:spMk id="4" creationId="{4D697FA2-38AF-4B2F-B027-1D31D62FA1B4}"/>
          </ac:spMkLst>
        </pc:spChg>
        <pc:spChg chg="mod">
          <ac:chgData name="Clifton CHOO (CSA)" userId="13104192-8dd4-4d08-a93d-b1acb942e58e" providerId="ADAL" clId="{F82F6801-2DC7-4268-8387-CC86853CA234}" dt="2023-09-05T08:44:36.500" v="74" actId="207"/>
          <ac:spMkLst>
            <pc:docMk/>
            <pc:sldMk cId="1709075124" sldId="355"/>
            <ac:spMk id="6" creationId="{5AF6BE92-D325-21A6-382D-0E71089FD6E3}"/>
          </ac:spMkLst>
        </pc:spChg>
      </pc:sldChg>
      <pc:sldChg chg="modSp mod">
        <pc:chgData name="Clifton CHOO (CSA)" userId="13104192-8dd4-4d08-a93d-b1acb942e58e" providerId="ADAL" clId="{F82F6801-2DC7-4268-8387-CC86853CA234}" dt="2023-09-05T08:44:27.419" v="72" actId="207"/>
        <pc:sldMkLst>
          <pc:docMk/>
          <pc:sldMk cId="1989695839" sldId="356"/>
        </pc:sldMkLst>
        <pc:spChg chg="mod">
          <ac:chgData name="Clifton CHOO (CSA)" userId="13104192-8dd4-4d08-a93d-b1acb942e58e" providerId="ADAL" clId="{F82F6801-2DC7-4268-8387-CC86853CA234}" dt="2023-09-05T08:44:27.419" v="72" actId="207"/>
          <ac:spMkLst>
            <pc:docMk/>
            <pc:sldMk cId="1989695839" sldId="356"/>
            <ac:spMk id="2" creationId="{6EC51F70-729A-424A-B429-29510BE7CE40}"/>
          </ac:spMkLst>
        </pc:spChg>
        <pc:spChg chg="mod">
          <ac:chgData name="Clifton CHOO (CSA)" userId="13104192-8dd4-4d08-a93d-b1acb942e58e" providerId="ADAL" clId="{F82F6801-2DC7-4268-8387-CC86853CA234}" dt="2023-09-05T08:44:16.724" v="68" actId="207"/>
          <ac:spMkLst>
            <pc:docMk/>
            <pc:sldMk cId="1989695839" sldId="356"/>
            <ac:spMk id="4" creationId="{4D697FA2-38AF-4B2F-B027-1D31D62FA1B4}"/>
          </ac:spMkLst>
        </pc:spChg>
        <pc:spChg chg="mod">
          <ac:chgData name="Clifton CHOO (CSA)" userId="13104192-8dd4-4d08-a93d-b1acb942e58e" providerId="ADAL" clId="{F82F6801-2DC7-4268-8387-CC86853CA234}" dt="2023-09-05T08:44:24.203" v="71" actId="20577"/>
          <ac:spMkLst>
            <pc:docMk/>
            <pc:sldMk cId="1989695839" sldId="356"/>
            <ac:spMk id="6" creationId="{5AF6BE92-D325-21A6-382D-0E71089FD6E3}"/>
          </ac:spMkLst>
        </pc:spChg>
      </pc:sldChg>
      <pc:sldMasterChg chg="modSp mod modSldLayout">
        <pc:chgData name="Clifton CHOO (CSA)" userId="13104192-8dd4-4d08-a93d-b1acb942e58e" providerId="ADAL" clId="{F82F6801-2DC7-4268-8387-CC86853CA234}" dt="2023-09-05T08:52:34.075" v="193" actId="208"/>
        <pc:sldMasterMkLst>
          <pc:docMk/>
          <pc:sldMasterMk cId="3034982234" sldId="2147483746"/>
        </pc:sldMasterMkLst>
        <pc:spChg chg="mod">
          <ac:chgData name="Clifton CHOO (CSA)" userId="13104192-8dd4-4d08-a93d-b1acb942e58e" providerId="ADAL" clId="{F82F6801-2DC7-4268-8387-CC86853CA234}" dt="2023-09-05T08:51:59.932" v="189" actId="208"/>
          <ac:spMkLst>
            <pc:docMk/>
            <pc:sldMasterMk cId="3034982234" sldId="2147483746"/>
            <ac:spMk id="7" creationId="{416A0E3C-60E6-4F39-BC55-5F7C224E1F7C}"/>
          </ac:spMkLst>
        </pc:spChg>
        <pc:sldLayoutChg chg="modSp mod">
          <pc:chgData name="Clifton CHOO (CSA)" userId="13104192-8dd4-4d08-a93d-b1acb942e58e" providerId="ADAL" clId="{F82F6801-2DC7-4268-8387-CC86853CA234}" dt="2023-09-05T08:50:53.211" v="185" actId="208"/>
          <pc:sldLayoutMkLst>
            <pc:docMk/>
            <pc:sldMasterMk cId="3034982234" sldId="2147483746"/>
            <pc:sldLayoutMk cId="2001422672" sldId="2147483733"/>
          </pc:sldLayoutMkLst>
          <pc:spChg chg="mod">
            <ac:chgData name="Clifton CHOO (CSA)" userId="13104192-8dd4-4d08-a93d-b1acb942e58e" providerId="ADAL" clId="{F82F6801-2DC7-4268-8387-CC86853CA234}" dt="2023-09-05T08:50:53.211" v="185" actId="208"/>
            <ac:spMkLst>
              <pc:docMk/>
              <pc:sldMasterMk cId="3034982234" sldId="2147483746"/>
              <pc:sldLayoutMk cId="2001422672" sldId="2147483733"/>
              <ac:spMk id="10" creationId="{A8E9C91B-7EAD-4562-AB0E-DFB9663AECE3}"/>
            </ac:spMkLst>
          </pc:spChg>
        </pc:sldLayoutChg>
        <pc:sldLayoutChg chg="modSp mod">
          <pc:chgData name="Clifton CHOO (CSA)" userId="13104192-8dd4-4d08-a93d-b1acb942e58e" providerId="ADAL" clId="{F82F6801-2DC7-4268-8387-CC86853CA234}" dt="2023-09-05T08:37:42.226" v="5" actId="208"/>
          <pc:sldLayoutMkLst>
            <pc:docMk/>
            <pc:sldMasterMk cId="3034982234" sldId="2147483746"/>
            <pc:sldLayoutMk cId="1933282235" sldId="2147483734"/>
          </pc:sldLayoutMkLst>
          <pc:spChg chg="mod">
            <ac:chgData name="Clifton CHOO (CSA)" userId="13104192-8dd4-4d08-a93d-b1acb942e58e" providerId="ADAL" clId="{F82F6801-2DC7-4268-8387-CC86853CA234}" dt="2023-09-05T08:36:35.234" v="1" actId="207"/>
            <ac:spMkLst>
              <pc:docMk/>
              <pc:sldMasterMk cId="3034982234" sldId="2147483746"/>
              <pc:sldLayoutMk cId="1933282235" sldId="2147483734"/>
              <ac:spMk id="8" creationId="{16D90D66-BCB9-4229-A829-628874352AC0}"/>
            </ac:spMkLst>
          </pc:spChg>
          <pc:cxnChg chg="mod">
            <ac:chgData name="Clifton CHOO (CSA)" userId="13104192-8dd4-4d08-a93d-b1acb942e58e" providerId="ADAL" clId="{F82F6801-2DC7-4268-8387-CC86853CA234}" dt="2023-09-05T08:37:42.226" v="5" actId="208"/>
            <ac:cxnSpMkLst>
              <pc:docMk/>
              <pc:sldMasterMk cId="3034982234" sldId="2147483746"/>
              <pc:sldLayoutMk cId="1933282235" sldId="2147483734"/>
              <ac:cxnSpMk id="10" creationId="{C7A4F43B-BE01-490A-996C-C60F5043848A}"/>
            </ac:cxnSpMkLst>
          </pc:cxnChg>
        </pc:sldLayoutChg>
        <pc:sldLayoutChg chg="modSp mod">
          <pc:chgData name="Clifton CHOO (CSA)" userId="13104192-8dd4-4d08-a93d-b1acb942e58e" providerId="ADAL" clId="{F82F6801-2DC7-4268-8387-CC86853CA234}" dt="2023-09-05T08:39:47.671" v="19" actId="208"/>
          <pc:sldLayoutMkLst>
            <pc:docMk/>
            <pc:sldMasterMk cId="3034982234" sldId="2147483746"/>
            <pc:sldLayoutMk cId="523267730" sldId="2147483735"/>
          </pc:sldLayoutMkLst>
          <pc:spChg chg="mod">
            <ac:chgData name="Clifton CHOO (CSA)" userId="13104192-8dd4-4d08-a93d-b1acb942e58e" providerId="ADAL" clId="{F82F6801-2DC7-4268-8387-CC86853CA234}" dt="2023-09-05T08:39:47.671" v="19" actId="208"/>
            <ac:spMkLst>
              <pc:docMk/>
              <pc:sldMasterMk cId="3034982234" sldId="2147483746"/>
              <pc:sldLayoutMk cId="523267730" sldId="2147483735"/>
              <ac:spMk id="9" creationId="{E5F6C2CC-3124-44BC-AB88-8C9F562C40DB}"/>
            </ac:spMkLst>
          </pc:spChg>
        </pc:sldLayoutChg>
        <pc:sldLayoutChg chg="modSp mod">
          <pc:chgData name="Clifton CHOO (CSA)" userId="13104192-8dd4-4d08-a93d-b1acb942e58e" providerId="ADAL" clId="{F82F6801-2DC7-4268-8387-CC86853CA234}" dt="2023-09-05T08:52:34.075" v="193" actId="208"/>
          <pc:sldLayoutMkLst>
            <pc:docMk/>
            <pc:sldMasterMk cId="3034982234" sldId="2147483746"/>
            <pc:sldLayoutMk cId="761827292" sldId="2147483737"/>
          </pc:sldLayoutMkLst>
          <pc:spChg chg="mod">
            <ac:chgData name="Clifton CHOO (CSA)" userId="13104192-8dd4-4d08-a93d-b1acb942e58e" providerId="ADAL" clId="{F82F6801-2DC7-4268-8387-CC86853CA234}" dt="2023-09-05T08:52:34.075" v="193" actId="208"/>
            <ac:spMkLst>
              <pc:docMk/>
              <pc:sldMasterMk cId="3034982234" sldId="2147483746"/>
              <pc:sldLayoutMk cId="761827292" sldId="2147483737"/>
              <ac:spMk id="9" creationId="{E1B68A5B-D9FA-424B-A4EB-30E7223836B3}"/>
            </ac:spMkLst>
          </pc:spChg>
        </pc:sldLayoutChg>
        <pc:sldLayoutChg chg="modSp mod">
          <pc:chgData name="Clifton CHOO (CSA)" userId="13104192-8dd4-4d08-a93d-b1acb942e58e" providerId="ADAL" clId="{F82F6801-2DC7-4268-8387-CC86853CA234}" dt="2023-09-05T08:51:31.027" v="187" actId="208"/>
          <pc:sldLayoutMkLst>
            <pc:docMk/>
            <pc:sldMasterMk cId="3034982234" sldId="2147483746"/>
            <pc:sldLayoutMk cId="3304162564" sldId="2147483747"/>
          </pc:sldLayoutMkLst>
          <pc:spChg chg="mod">
            <ac:chgData name="Clifton CHOO (CSA)" userId="13104192-8dd4-4d08-a93d-b1acb942e58e" providerId="ADAL" clId="{F82F6801-2DC7-4268-8387-CC86853CA234}" dt="2023-09-05T08:51:31.027" v="187" actId="208"/>
            <ac:spMkLst>
              <pc:docMk/>
              <pc:sldMasterMk cId="3034982234" sldId="2147483746"/>
              <pc:sldLayoutMk cId="3304162564" sldId="2147483747"/>
              <ac:spMk id="10" creationId="{A585C21A-8B93-4657-B5DF-7EAEAD3BE127}"/>
            </ac:spMkLst>
          </pc:spChg>
        </pc:sldLayoutChg>
        <pc:sldLayoutChg chg="modSp mod">
          <pc:chgData name="Clifton CHOO (CSA)" userId="13104192-8dd4-4d08-a93d-b1acb942e58e" providerId="ADAL" clId="{F82F6801-2DC7-4268-8387-CC86853CA234}" dt="2023-09-05T08:52:28.511" v="191" actId="208"/>
          <pc:sldLayoutMkLst>
            <pc:docMk/>
            <pc:sldMasterMk cId="3034982234" sldId="2147483746"/>
            <pc:sldLayoutMk cId="4258331492" sldId="2147483748"/>
          </pc:sldLayoutMkLst>
          <pc:spChg chg="mod">
            <ac:chgData name="Clifton CHOO (CSA)" userId="13104192-8dd4-4d08-a93d-b1acb942e58e" providerId="ADAL" clId="{F82F6801-2DC7-4268-8387-CC86853CA234}" dt="2023-09-05T08:52:28.511" v="191" actId="208"/>
            <ac:spMkLst>
              <pc:docMk/>
              <pc:sldMasterMk cId="3034982234" sldId="2147483746"/>
              <pc:sldLayoutMk cId="4258331492" sldId="2147483748"/>
              <ac:spMk id="10" creationId="{39E3965E-AC41-4711-9D10-E25ABB132D86}"/>
            </ac:spMkLst>
          </pc:spChg>
        </pc:sldLayoutChg>
      </pc:sldMasterChg>
    </pc:docChg>
  </pc:docChgLst>
  <pc:docChgLst>
    <pc:chgData name="Clifton CHOO (CSA)" userId="13104192-8dd4-4d08-a93d-b1acb942e58e" providerId="ADAL" clId="{75C2565D-8E00-4324-AA61-EFFE423754B4}"/>
    <pc:docChg chg="undo custSel modSld modMainMaster">
      <pc:chgData name="Clifton CHOO (CSA)" userId="13104192-8dd4-4d08-a93d-b1acb942e58e" providerId="ADAL" clId="{75C2565D-8E00-4324-AA61-EFFE423754B4}" dt="2023-08-31T07:08:09.102" v="254" actId="20577"/>
      <pc:docMkLst>
        <pc:docMk/>
      </pc:docMkLst>
      <pc:sldChg chg="modSp mod">
        <pc:chgData name="Clifton CHOO (CSA)" userId="13104192-8dd4-4d08-a93d-b1acb942e58e" providerId="ADAL" clId="{75C2565D-8E00-4324-AA61-EFFE423754B4}" dt="2023-08-31T03:18:17.643" v="249" actId="20577"/>
        <pc:sldMkLst>
          <pc:docMk/>
          <pc:sldMk cId="2616227920" sldId="315"/>
        </pc:sldMkLst>
        <pc:spChg chg="mod">
          <ac:chgData name="Clifton CHOO (CSA)" userId="13104192-8dd4-4d08-a93d-b1acb942e58e" providerId="ADAL" clId="{75C2565D-8E00-4324-AA61-EFFE423754B4}" dt="2023-08-31T03:18:17.643" v="249" actId="20577"/>
          <ac:spMkLst>
            <pc:docMk/>
            <pc:sldMk cId="2616227920" sldId="315"/>
            <ac:spMk id="3" creationId="{E0485AB1-ACCB-4871-9081-C637DC63EDDA}"/>
          </ac:spMkLst>
        </pc:spChg>
      </pc:sldChg>
      <pc:sldMasterChg chg="modSldLayout">
        <pc:chgData name="Clifton CHOO (CSA)" userId="13104192-8dd4-4d08-a93d-b1acb942e58e" providerId="ADAL" clId="{75C2565D-8E00-4324-AA61-EFFE423754B4}" dt="2023-08-31T07:08:09.102" v="254" actId="20577"/>
        <pc:sldMasterMkLst>
          <pc:docMk/>
          <pc:sldMasterMk cId="3034982234" sldId="2147483746"/>
        </pc:sldMasterMkLst>
        <pc:sldLayoutChg chg="modSp mod">
          <pc:chgData name="Clifton CHOO (CSA)" userId="13104192-8dd4-4d08-a93d-b1acb942e58e" providerId="ADAL" clId="{75C2565D-8E00-4324-AA61-EFFE423754B4}" dt="2023-08-31T07:08:09.102" v="254" actId="20577"/>
          <pc:sldLayoutMkLst>
            <pc:docMk/>
            <pc:sldMasterMk cId="3034982234" sldId="2147483746"/>
            <pc:sldLayoutMk cId="1933282235" sldId="2147483734"/>
          </pc:sldLayoutMkLst>
          <pc:spChg chg="mod">
            <ac:chgData name="Clifton CHOO (CSA)" userId="13104192-8dd4-4d08-a93d-b1acb942e58e" providerId="ADAL" clId="{75C2565D-8E00-4324-AA61-EFFE423754B4}" dt="2023-08-31T07:08:09.102" v="254" actId="20577"/>
            <ac:spMkLst>
              <pc:docMk/>
              <pc:sldMasterMk cId="3034982234" sldId="2147483746"/>
              <pc:sldLayoutMk cId="1933282235" sldId="2147483734"/>
              <ac:spMk id="13" creationId="{D097E457-627E-4165-93DC-85ED71E8D5F7}"/>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255A99-254B-1D2C-FA8C-CB20BCD190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a:extLst>
              <a:ext uri="{FF2B5EF4-FFF2-40B4-BE49-F238E27FC236}">
                <a16:creationId xmlns:a16="http://schemas.microsoft.com/office/drawing/2014/main" id="{7484F404-3C80-CB94-919C-8C540A5E95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52C153-573C-40F2-B13A-73AAB2A9DABD}" type="datetimeFigureOut">
              <a:rPr lang="en-SG" smtClean="0"/>
              <a:t>26/9/2023</a:t>
            </a:fld>
            <a:endParaRPr lang="en-SG"/>
          </a:p>
        </p:txBody>
      </p:sp>
      <p:sp>
        <p:nvSpPr>
          <p:cNvPr id="4" name="Footer Placeholder 3">
            <a:extLst>
              <a:ext uri="{FF2B5EF4-FFF2-40B4-BE49-F238E27FC236}">
                <a16:creationId xmlns:a16="http://schemas.microsoft.com/office/drawing/2014/main" id="{734BC95D-3959-D10A-A991-822DA12E6A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a:extLst>
              <a:ext uri="{FF2B5EF4-FFF2-40B4-BE49-F238E27FC236}">
                <a16:creationId xmlns:a16="http://schemas.microsoft.com/office/drawing/2014/main" id="{1BEE2F5D-5B90-FE4E-DCC6-FB47F699D84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BB94E1-694C-4255-A240-A510D04CC0F1}" type="slidenum">
              <a:rPr lang="en-SG" smtClean="0"/>
              <a:t>‹#›</a:t>
            </a:fld>
            <a:endParaRPr lang="en-SG"/>
          </a:p>
        </p:txBody>
      </p:sp>
    </p:spTree>
    <p:extLst>
      <p:ext uri="{BB962C8B-B14F-4D97-AF65-F5344CB8AC3E}">
        <p14:creationId xmlns:p14="http://schemas.microsoft.com/office/powerpoint/2010/main" val="2752598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688054-2D2F-4496-9620-B30E5EC505AB}" type="datetimeFigureOut">
              <a:rPr lang="en-SG" smtClean="0"/>
              <a:t>26/9/2023</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50F29-C1D5-4A37-958C-B0BE30AB8830}" type="slidenum">
              <a:rPr lang="en-SG" smtClean="0"/>
              <a:t>‹#›</a:t>
            </a:fld>
            <a:endParaRPr lang="en-SG"/>
          </a:p>
        </p:txBody>
      </p:sp>
    </p:spTree>
    <p:extLst>
      <p:ext uri="{BB962C8B-B14F-4D97-AF65-F5344CB8AC3E}">
        <p14:creationId xmlns:p14="http://schemas.microsoft.com/office/powerpoint/2010/main" val="400930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Delete slides where not applicable</a:t>
            </a:r>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a:t>
            </a:fld>
            <a:endParaRPr lang="en-SG"/>
          </a:p>
        </p:txBody>
      </p:sp>
    </p:spTree>
    <p:extLst>
      <p:ext uri="{BB962C8B-B14F-4D97-AF65-F5344CB8AC3E}">
        <p14:creationId xmlns:p14="http://schemas.microsoft.com/office/powerpoint/2010/main" val="1843274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11</a:t>
            </a:fld>
            <a:endParaRPr lang="en-SG"/>
          </a:p>
        </p:txBody>
      </p:sp>
    </p:spTree>
    <p:extLst>
      <p:ext uri="{BB962C8B-B14F-4D97-AF65-F5344CB8AC3E}">
        <p14:creationId xmlns:p14="http://schemas.microsoft.com/office/powerpoint/2010/main" val="111286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12</a:t>
            </a:fld>
            <a:endParaRPr lang="en-SG"/>
          </a:p>
        </p:txBody>
      </p:sp>
    </p:spTree>
    <p:extLst>
      <p:ext uri="{BB962C8B-B14F-4D97-AF65-F5344CB8AC3E}">
        <p14:creationId xmlns:p14="http://schemas.microsoft.com/office/powerpoint/2010/main" val="1403101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13</a:t>
            </a:fld>
            <a:endParaRPr lang="en-SG"/>
          </a:p>
        </p:txBody>
      </p:sp>
    </p:spTree>
    <p:extLst>
      <p:ext uri="{BB962C8B-B14F-4D97-AF65-F5344CB8AC3E}">
        <p14:creationId xmlns:p14="http://schemas.microsoft.com/office/powerpoint/2010/main" val="3419438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14</a:t>
            </a:fld>
            <a:endParaRPr lang="en-SG"/>
          </a:p>
        </p:txBody>
      </p:sp>
    </p:spTree>
    <p:extLst>
      <p:ext uri="{BB962C8B-B14F-4D97-AF65-F5344CB8AC3E}">
        <p14:creationId xmlns:p14="http://schemas.microsoft.com/office/powerpoint/2010/main" val="57313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15</a:t>
            </a:fld>
            <a:endParaRPr lang="en-SG"/>
          </a:p>
        </p:txBody>
      </p:sp>
    </p:spTree>
    <p:extLst>
      <p:ext uri="{BB962C8B-B14F-4D97-AF65-F5344CB8AC3E}">
        <p14:creationId xmlns:p14="http://schemas.microsoft.com/office/powerpoint/2010/main" val="3249959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16</a:t>
            </a:fld>
            <a:endParaRPr lang="en-SG"/>
          </a:p>
        </p:txBody>
      </p:sp>
    </p:spTree>
    <p:extLst>
      <p:ext uri="{BB962C8B-B14F-4D97-AF65-F5344CB8AC3E}">
        <p14:creationId xmlns:p14="http://schemas.microsoft.com/office/powerpoint/2010/main" val="316072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17</a:t>
            </a:fld>
            <a:endParaRPr lang="en-SG"/>
          </a:p>
        </p:txBody>
      </p:sp>
    </p:spTree>
    <p:extLst>
      <p:ext uri="{BB962C8B-B14F-4D97-AF65-F5344CB8AC3E}">
        <p14:creationId xmlns:p14="http://schemas.microsoft.com/office/powerpoint/2010/main" val="2223773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18</a:t>
            </a:fld>
            <a:endParaRPr lang="en-SG"/>
          </a:p>
        </p:txBody>
      </p:sp>
    </p:spTree>
    <p:extLst>
      <p:ext uri="{BB962C8B-B14F-4D97-AF65-F5344CB8AC3E}">
        <p14:creationId xmlns:p14="http://schemas.microsoft.com/office/powerpoint/2010/main" val="424746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19</a:t>
            </a:fld>
            <a:endParaRPr lang="en-SG"/>
          </a:p>
        </p:txBody>
      </p:sp>
    </p:spTree>
    <p:extLst>
      <p:ext uri="{BB962C8B-B14F-4D97-AF65-F5344CB8AC3E}">
        <p14:creationId xmlns:p14="http://schemas.microsoft.com/office/powerpoint/2010/main" val="3970019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20</a:t>
            </a:fld>
            <a:endParaRPr lang="en-SG"/>
          </a:p>
        </p:txBody>
      </p:sp>
    </p:spTree>
    <p:extLst>
      <p:ext uri="{BB962C8B-B14F-4D97-AF65-F5344CB8AC3E}">
        <p14:creationId xmlns:p14="http://schemas.microsoft.com/office/powerpoint/2010/main" val="2174472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a:t>
            </a:fld>
            <a:endParaRPr lang="en-SG"/>
          </a:p>
        </p:txBody>
      </p:sp>
    </p:spTree>
    <p:extLst>
      <p:ext uri="{BB962C8B-B14F-4D97-AF65-F5344CB8AC3E}">
        <p14:creationId xmlns:p14="http://schemas.microsoft.com/office/powerpoint/2010/main" val="2165491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21</a:t>
            </a:fld>
            <a:endParaRPr lang="en-SG"/>
          </a:p>
        </p:txBody>
      </p:sp>
    </p:spTree>
    <p:extLst>
      <p:ext uri="{BB962C8B-B14F-4D97-AF65-F5344CB8AC3E}">
        <p14:creationId xmlns:p14="http://schemas.microsoft.com/office/powerpoint/2010/main" val="2521560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22</a:t>
            </a:fld>
            <a:endParaRPr lang="en-SG"/>
          </a:p>
        </p:txBody>
      </p:sp>
    </p:spTree>
    <p:extLst>
      <p:ext uri="{BB962C8B-B14F-4D97-AF65-F5344CB8AC3E}">
        <p14:creationId xmlns:p14="http://schemas.microsoft.com/office/powerpoint/2010/main" val="2834648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23</a:t>
            </a:fld>
            <a:endParaRPr lang="en-SG"/>
          </a:p>
        </p:txBody>
      </p:sp>
    </p:spTree>
    <p:extLst>
      <p:ext uri="{BB962C8B-B14F-4D97-AF65-F5344CB8AC3E}">
        <p14:creationId xmlns:p14="http://schemas.microsoft.com/office/powerpoint/2010/main" val="575817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24</a:t>
            </a:fld>
            <a:endParaRPr lang="en-SG"/>
          </a:p>
        </p:txBody>
      </p:sp>
    </p:spTree>
    <p:extLst>
      <p:ext uri="{BB962C8B-B14F-4D97-AF65-F5344CB8AC3E}">
        <p14:creationId xmlns:p14="http://schemas.microsoft.com/office/powerpoint/2010/main" val="31939795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25</a:t>
            </a:fld>
            <a:endParaRPr lang="en-SG"/>
          </a:p>
        </p:txBody>
      </p:sp>
    </p:spTree>
    <p:extLst>
      <p:ext uri="{BB962C8B-B14F-4D97-AF65-F5344CB8AC3E}">
        <p14:creationId xmlns:p14="http://schemas.microsoft.com/office/powerpoint/2010/main" val="3400980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26</a:t>
            </a:fld>
            <a:endParaRPr lang="en-SG"/>
          </a:p>
        </p:txBody>
      </p:sp>
    </p:spTree>
    <p:extLst>
      <p:ext uri="{BB962C8B-B14F-4D97-AF65-F5344CB8AC3E}">
        <p14:creationId xmlns:p14="http://schemas.microsoft.com/office/powerpoint/2010/main" val="1457355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27</a:t>
            </a:fld>
            <a:endParaRPr lang="en-SG"/>
          </a:p>
        </p:txBody>
      </p:sp>
    </p:spTree>
    <p:extLst>
      <p:ext uri="{BB962C8B-B14F-4D97-AF65-F5344CB8AC3E}">
        <p14:creationId xmlns:p14="http://schemas.microsoft.com/office/powerpoint/2010/main" val="415721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28</a:t>
            </a:fld>
            <a:endParaRPr lang="en-SG"/>
          </a:p>
        </p:txBody>
      </p:sp>
    </p:spTree>
    <p:extLst>
      <p:ext uri="{BB962C8B-B14F-4D97-AF65-F5344CB8AC3E}">
        <p14:creationId xmlns:p14="http://schemas.microsoft.com/office/powerpoint/2010/main" val="11800855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29</a:t>
            </a:fld>
            <a:endParaRPr lang="en-SG"/>
          </a:p>
        </p:txBody>
      </p:sp>
    </p:spTree>
    <p:extLst>
      <p:ext uri="{BB962C8B-B14F-4D97-AF65-F5344CB8AC3E}">
        <p14:creationId xmlns:p14="http://schemas.microsoft.com/office/powerpoint/2010/main" val="15306129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30</a:t>
            </a:fld>
            <a:endParaRPr lang="en-SG"/>
          </a:p>
        </p:txBody>
      </p:sp>
    </p:spTree>
    <p:extLst>
      <p:ext uri="{BB962C8B-B14F-4D97-AF65-F5344CB8AC3E}">
        <p14:creationId xmlns:p14="http://schemas.microsoft.com/office/powerpoint/2010/main" val="1777893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4</a:t>
            </a:fld>
            <a:endParaRPr lang="en-SG"/>
          </a:p>
        </p:txBody>
      </p:sp>
    </p:spTree>
    <p:extLst>
      <p:ext uri="{BB962C8B-B14F-4D97-AF65-F5344CB8AC3E}">
        <p14:creationId xmlns:p14="http://schemas.microsoft.com/office/powerpoint/2010/main" val="20034766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31</a:t>
            </a:fld>
            <a:endParaRPr lang="en-SG"/>
          </a:p>
        </p:txBody>
      </p:sp>
    </p:spTree>
    <p:extLst>
      <p:ext uri="{BB962C8B-B14F-4D97-AF65-F5344CB8AC3E}">
        <p14:creationId xmlns:p14="http://schemas.microsoft.com/office/powerpoint/2010/main" val="3865842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32</a:t>
            </a:fld>
            <a:endParaRPr lang="en-SG"/>
          </a:p>
        </p:txBody>
      </p:sp>
    </p:spTree>
    <p:extLst>
      <p:ext uri="{BB962C8B-B14F-4D97-AF65-F5344CB8AC3E}">
        <p14:creationId xmlns:p14="http://schemas.microsoft.com/office/powerpoint/2010/main" val="40920156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33</a:t>
            </a:fld>
            <a:endParaRPr lang="en-SG"/>
          </a:p>
        </p:txBody>
      </p:sp>
    </p:spTree>
    <p:extLst>
      <p:ext uri="{BB962C8B-B14F-4D97-AF65-F5344CB8AC3E}">
        <p14:creationId xmlns:p14="http://schemas.microsoft.com/office/powerpoint/2010/main" val="35540033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34</a:t>
            </a:fld>
            <a:endParaRPr lang="en-SG"/>
          </a:p>
        </p:txBody>
      </p:sp>
    </p:spTree>
    <p:extLst>
      <p:ext uri="{BB962C8B-B14F-4D97-AF65-F5344CB8AC3E}">
        <p14:creationId xmlns:p14="http://schemas.microsoft.com/office/powerpoint/2010/main" val="6802773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35</a:t>
            </a:fld>
            <a:endParaRPr lang="en-SG"/>
          </a:p>
        </p:txBody>
      </p:sp>
    </p:spTree>
    <p:extLst>
      <p:ext uri="{BB962C8B-B14F-4D97-AF65-F5344CB8AC3E}">
        <p14:creationId xmlns:p14="http://schemas.microsoft.com/office/powerpoint/2010/main" val="10762501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36</a:t>
            </a:fld>
            <a:endParaRPr lang="en-SG"/>
          </a:p>
        </p:txBody>
      </p:sp>
    </p:spTree>
    <p:extLst>
      <p:ext uri="{BB962C8B-B14F-4D97-AF65-F5344CB8AC3E}">
        <p14:creationId xmlns:p14="http://schemas.microsoft.com/office/powerpoint/2010/main" val="37070802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37</a:t>
            </a:fld>
            <a:endParaRPr lang="en-SG"/>
          </a:p>
        </p:txBody>
      </p:sp>
    </p:spTree>
    <p:extLst>
      <p:ext uri="{BB962C8B-B14F-4D97-AF65-F5344CB8AC3E}">
        <p14:creationId xmlns:p14="http://schemas.microsoft.com/office/powerpoint/2010/main" val="6265378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38</a:t>
            </a:fld>
            <a:endParaRPr lang="en-SG"/>
          </a:p>
        </p:txBody>
      </p:sp>
    </p:spTree>
    <p:extLst>
      <p:ext uri="{BB962C8B-B14F-4D97-AF65-F5344CB8AC3E}">
        <p14:creationId xmlns:p14="http://schemas.microsoft.com/office/powerpoint/2010/main" val="32447923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39</a:t>
            </a:fld>
            <a:endParaRPr lang="en-SG"/>
          </a:p>
        </p:txBody>
      </p:sp>
    </p:spTree>
    <p:extLst>
      <p:ext uri="{BB962C8B-B14F-4D97-AF65-F5344CB8AC3E}">
        <p14:creationId xmlns:p14="http://schemas.microsoft.com/office/powerpoint/2010/main" val="8581712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40</a:t>
            </a:fld>
            <a:endParaRPr lang="en-SG"/>
          </a:p>
        </p:txBody>
      </p:sp>
    </p:spTree>
    <p:extLst>
      <p:ext uri="{BB962C8B-B14F-4D97-AF65-F5344CB8AC3E}">
        <p14:creationId xmlns:p14="http://schemas.microsoft.com/office/powerpoint/2010/main" val="338963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5</a:t>
            </a:fld>
            <a:endParaRPr lang="en-SG"/>
          </a:p>
        </p:txBody>
      </p:sp>
    </p:spTree>
    <p:extLst>
      <p:ext uri="{BB962C8B-B14F-4D97-AF65-F5344CB8AC3E}">
        <p14:creationId xmlns:p14="http://schemas.microsoft.com/office/powerpoint/2010/main" val="36788737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41</a:t>
            </a:fld>
            <a:endParaRPr lang="en-SG"/>
          </a:p>
        </p:txBody>
      </p:sp>
    </p:spTree>
    <p:extLst>
      <p:ext uri="{BB962C8B-B14F-4D97-AF65-F5344CB8AC3E}">
        <p14:creationId xmlns:p14="http://schemas.microsoft.com/office/powerpoint/2010/main" val="20666957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42</a:t>
            </a:fld>
            <a:endParaRPr lang="en-SG"/>
          </a:p>
        </p:txBody>
      </p:sp>
    </p:spTree>
    <p:extLst>
      <p:ext uri="{BB962C8B-B14F-4D97-AF65-F5344CB8AC3E}">
        <p14:creationId xmlns:p14="http://schemas.microsoft.com/office/powerpoint/2010/main" val="6681505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43</a:t>
            </a:fld>
            <a:endParaRPr lang="en-SG"/>
          </a:p>
        </p:txBody>
      </p:sp>
    </p:spTree>
    <p:extLst>
      <p:ext uri="{BB962C8B-B14F-4D97-AF65-F5344CB8AC3E}">
        <p14:creationId xmlns:p14="http://schemas.microsoft.com/office/powerpoint/2010/main" val="5210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6</a:t>
            </a:fld>
            <a:endParaRPr lang="en-SG"/>
          </a:p>
        </p:txBody>
      </p:sp>
    </p:spTree>
    <p:extLst>
      <p:ext uri="{BB962C8B-B14F-4D97-AF65-F5344CB8AC3E}">
        <p14:creationId xmlns:p14="http://schemas.microsoft.com/office/powerpoint/2010/main" val="372567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7</a:t>
            </a:fld>
            <a:endParaRPr lang="en-SG"/>
          </a:p>
        </p:txBody>
      </p:sp>
    </p:spTree>
    <p:extLst>
      <p:ext uri="{BB962C8B-B14F-4D97-AF65-F5344CB8AC3E}">
        <p14:creationId xmlns:p14="http://schemas.microsoft.com/office/powerpoint/2010/main" val="124219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8</a:t>
            </a:fld>
            <a:endParaRPr lang="en-SG"/>
          </a:p>
        </p:txBody>
      </p:sp>
    </p:spTree>
    <p:extLst>
      <p:ext uri="{BB962C8B-B14F-4D97-AF65-F5344CB8AC3E}">
        <p14:creationId xmlns:p14="http://schemas.microsoft.com/office/powerpoint/2010/main" val="2237074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9</a:t>
            </a:fld>
            <a:endParaRPr lang="en-SG"/>
          </a:p>
        </p:txBody>
      </p:sp>
    </p:spTree>
    <p:extLst>
      <p:ext uri="{BB962C8B-B14F-4D97-AF65-F5344CB8AC3E}">
        <p14:creationId xmlns:p14="http://schemas.microsoft.com/office/powerpoint/2010/main" val="927515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91450F29-C1D5-4A37-958C-B0BE30AB8830}" type="slidenum">
              <a:rPr lang="en-SG" smtClean="0"/>
              <a:t>10</a:t>
            </a:fld>
            <a:endParaRPr lang="en-SG"/>
          </a:p>
        </p:txBody>
      </p:sp>
    </p:spTree>
    <p:extLst>
      <p:ext uri="{BB962C8B-B14F-4D97-AF65-F5344CB8AC3E}">
        <p14:creationId xmlns:p14="http://schemas.microsoft.com/office/powerpoint/2010/main" val="275056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F58B3D"/>
          </a:solidFill>
          <a:ln>
            <a:solidFill>
              <a:srgbClr val="F58B3D"/>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9/26/2023</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9/26/2023</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F58B3D"/>
          </a:solidFill>
          <a:ln>
            <a:solidFill>
              <a:srgbClr val="F58B3D"/>
            </a:solid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9/26/2023</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9/26/2023</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F58B3D"/>
          </a:solidFill>
          <a:ln>
            <a:solidFill>
              <a:srgbClr val="F58B3D"/>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9/26/2023</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9/26/2023</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9/26/2023</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9/26/2023</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F58B3D"/>
          </a:solidFill>
          <a:ln>
            <a:solidFill>
              <a:srgbClr val="F58B3D"/>
            </a:solid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9/26/2023</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7" y="0"/>
            <a:ext cx="3778354" cy="6858000"/>
          </a:xfrm>
          <a:prstGeom prst="rect">
            <a:avLst/>
          </a:prstGeom>
          <a:solidFill>
            <a:srgbClr val="F58B3D"/>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SG" dirty="0"/>
          </a:p>
        </p:txBody>
      </p:sp>
      <p:sp>
        <p:nvSpPr>
          <p:cNvPr id="2" name="Title 1"/>
          <p:cNvSpPr>
            <a:spLocks noGrp="1"/>
          </p:cNvSpPr>
          <p:nvPr>
            <p:ph type="title"/>
          </p:nvPr>
        </p:nvSpPr>
        <p:spPr>
          <a:xfrm>
            <a:off x="138023" y="251547"/>
            <a:ext cx="3517569" cy="1025083"/>
          </a:xfrm>
        </p:spPr>
        <p:txBody>
          <a:bodyPr anchor="ctr">
            <a:normAutofit/>
          </a:bodyPr>
          <a:lstStyle>
            <a:lvl1pPr algn="ctr">
              <a:lnSpc>
                <a:spcPct val="90000"/>
              </a:lnSpc>
              <a:defRPr sz="2000" b="1">
                <a:solidFill>
                  <a:srgbClr val="FFFFF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3916377" y="1426080"/>
            <a:ext cx="8137600" cy="4879828"/>
          </a:xfrm>
        </p:spPr>
        <p:txBody>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3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8023" y="1931066"/>
            <a:ext cx="3517569" cy="3930133"/>
          </a:xfrm>
        </p:spPr>
        <p:txBody>
          <a:bodyPr lIns="91440" rIns="91440">
            <a:normAutofit/>
          </a:bodyPr>
          <a:lstStyle>
            <a:lvl1pPr marL="0" indent="0">
              <a:buNone/>
              <a:defRPr sz="18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30410" y="6446520"/>
            <a:ext cx="3517568" cy="365125"/>
          </a:xfrm>
        </p:spPr>
        <p:txBody>
          <a:bodyPr/>
          <a:lstStyle>
            <a:lvl1pPr algn="l">
              <a:defRPr/>
            </a:lvl1pPr>
          </a:lstStyle>
          <a:p>
            <a:fld id="{92BEA474-078D-4E9B-9B14-09A87B19DC46}" type="datetime1">
              <a:rPr lang="en-US" smtClean="0"/>
              <a:t>9/26/2023</a:t>
            </a:fld>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cxnSp>
        <p:nvCxnSpPr>
          <p:cNvPr id="10" name="Straight Connector 9">
            <a:extLst>
              <a:ext uri="{FF2B5EF4-FFF2-40B4-BE49-F238E27FC236}">
                <a16:creationId xmlns:a16="http://schemas.microsoft.com/office/drawing/2014/main" id="{C7A4F43B-BE01-490A-996C-C60F5043848A}"/>
              </a:ext>
            </a:extLst>
          </p:cNvPr>
          <p:cNvCxnSpPr>
            <a:cxnSpLocks/>
          </p:cNvCxnSpPr>
          <p:nvPr userDrawn="1"/>
        </p:nvCxnSpPr>
        <p:spPr>
          <a:xfrm>
            <a:off x="138023" y="1391576"/>
            <a:ext cx="351756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097E457-627E-4165-93DC-85ED71E8D5F7}"/>
              </a:ext>
            </a:extLst>
          </p:cNvPr>
          <p:cNvSpPr txBox="1"/>
          <p:nvPr userDrawn="1"/>
        </p:nvSpPr>
        <p:spPr>
          <a:xfrm>
            <a:off x="3916377" y="524693"/>
            <a:ext cx="8137600" cy="751937"/>
          </a:xfrm>
          <a:prstGeom prst="rect">
            <a:avLst/>
          </a:prstGeom>
          <a:noFill/>
        </p:spPr>
        <p:txBody>
          <a:bodyPr wrap="square" rtlCol="0">
            <a:spAutoFit/>
          </a:bodyPr>
          <a:lstStyle/>
          <a:p>
            <a:pPr>
              <a:lnSpc>
                <a:spcPct val="150000"/>
              </a:lnSpc>
            </a:pPr>
            <a:r>
              <a:rPr lang="en-US" sz="1800" b="1">
                <a:latin typeface="Arial" panose="020B0604020202020204" pitchFamily="34" charset="0"/>
                <a:cs typeface="Arial" panose="020B0604020202020204" pitchFamily="34" charset="0"/>
              </a:rPr>
              <a:t>Supporting Evidence</a:t>
            </a:r>
            <a:r>
              <a:rPr lang="en-US" sz="1800" b="1" baseline="30000">
                <a:latin typeface="Arial" panose="020B0604020202020204" pitchFamily="34" charset="0"/>
                <a:cs typeface="Arial" panose="020B0604020202020204" pitchFamily="34" charset="0"/>
              </a:rPr>
              <a:t>*</a:t>
            </a:r>
            <a:endParaRPr lang="en-US" sz="1800" b="1">
              <a:latin typeface="Arial" panose="020B0604020202020204" pitchFamily="34" charset="0"/>
              <a:cs typeface="Arial" panose="020B0604020202020204" pitchFamily="34" charset="0"/>
            </a:endParaRPr>
          </a:p>
          <a:p>
            <a:pPr>
              <a:lnSpc>
                <a:spcPct val="150000"/>
              </a:lnSpc>
            </a:pPr>
            <a:r>
              <a:rPr lang="en-US" sz="1200" b="1" i="1">
                <a:solidFill>
                  <a:schemeClr val="bg1">
                    <a:lumMod val="65000"/>
                  </a:schemeClr>
                </a:solidFill>
                <a:latin typeface="Arial" panose="020B0604020202020204" pitchFamily="34" charset="0"/>
                <a:cs typeface="Arial" panose="020B0604020202020204" pitchFamily="34" charset="0"/>
              </a:rPr>
              <a:t>(Refer to the CCC SP-151-4 – CLS Assessment Methodology for the requirements)</a:t>
            </a:r>
            <a:endParaRPr lang="en-SG" sz="1200" b="1" i="1">
              <a:solidFill>
                <a:schemeClr val="bg1">
                  <a:lumMod val="65000"/>
                </a:schemeClr>
              </a:solidFill>
              <a:latin typeface="Arial" panose="020B0604020202020204" pitchFamily="34" charset="0"/>
              <a:cs typeface="Arial" panose="020B0604020202020204" pitchFamily="34" charset="0"/>
            </a:endParaRPr>
          </a:p>
        </p:txBody>
      </p:sp>
      <p:sp>
        <p:nvSpPr>
          <p:cNvPr id="18" name="Text Placeholder 3">
            <a:extLst>
              <a:ext uri="{FF2B5EF4-FFF2-40B4-BE49-F238E27FC236}">
                <a16:creationId xmlns:a16="http://schemas.microsoft.com/office/drawing/2014/main" id="{138091EF-EF02-4F9B-89E0-DB1ADE49D2FC}"/>
              </a:ext>
            </a:extLst>
          </p:cNvPr>
          <p:cNvSpPr>
            <a:spLocks noGrp="1"/>
          </p:cNvSpPr>
          <p:nvPr>
            <p:ph type="body" sz="half" idx="13"/>
          </p:nvPr>
        </p:nvSpPr>
        <p:spPr>
          <a:xfrm>
            <a:off x="130409" y="1496181"/>
            <a:ext cx="3517569" cy="369332"/>
          </a:xfrm>
        </p:spPr>
        <p:txBody>
          <a:bodyPr lIns="91440" rIns="91440">
            <a:normAutofit/>
          </a:bodyPr>
          <a:lstStyle>
            <a:lvl1pPr marL="0" indent="0" algn="l">
              <a:buNone/>
              <a:defRPr sz="18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3" name="TextBox 22">
            <a:extLst>
              <a:ext uri="{FF2B5EF4-FFF2-40B4-BE49-F238E27FC236}">
                <a16:creationId xmlns:a16="http://schemas.microsoft.com/office/drawing/2014/main" id="{DD2ED388-960F-45DA-8D3A-446DEF573720}"/>
              </a:ext>
            </a:extLst>
          </p:cNvPr>
          <p:cNvSpPr txBox="1"/>
          <p:nvPr userDrawn="1"/>
        </p:nvSpPr>
        <p:spPr>
          <a:xfrm>
            <a:off x="3838756" y="6502124"/>
            <a:ext cx="5282215" cy="253916"/>
          </a:xfrm>
          <a:prstGeom prst="rect">
            <a:avLst/>
          </a:prstGeom>
          <a:noFill/>
        </p:spPr>
        <p:txBody>
          <a:bodyPr wrap="non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1">
                <a:solidFill>
                  <a:schemeClr val="bg1">
                    <a:lumMod val="50000"/>
                  </a:schemeClr>
                </a:solidFill>
                <a:latin typeface="Arial" panose="020B0604020202020204" pitchFamily="34" charset="0"/>
                <a:cs typeface="Arial" panose="020B0604020202020204" pitchFamily="34" charset="0"/>
              </a:rPr>
              <a:t>* Duplicate this current slide if additional slides for all supporting evidence is required. </a:t>
            </a:r>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5F6C2CC-3124-44BC-AB88-8C9F562C40DB}"/>
              </a:ext>
            </a:extLst>
          </p:cNvPr>
          <p:cNvSpPr/>
          <p:nvPr userDrawn="1"/>
        </p:nvSpPr>
        <p:spPr>
          <a:xfrm>
            <a:off x="0" y="0"/>
            <a:ext cx="12192000" cy="1328970"/>
          </a:xfrm>
          <a:prstGeom prst="rect">
            <a:avLst/>
          </a:prstGeom>
          <a:solidFill>
            <a:srgbClr val="F58B3D"/>
          </a:solidFill>
          <a:ln>
            <a:solidFill>
              <a:srgbClr val="F58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p:cNvSpPr>
            <a:spLocks noGrp="1"/>
          </p:cNvSpPr>
          <p:nvPr>
            <p:ph type="title"/>
          </p:nvPr>
        </p:nvSpPr>
        <p:spPr>
          <a:xfrm>
            <a:off x="545189" y="253573"/>
            <a:ext cx="11126351" cy="893739"/>
          </a:xfrm>
        </p:spPr>
        <p:txBody>
          <a:bodyPr tIns="0" bIns="0" anchor="ctr">
            <a:noAutofit/>
          </a:bodyPr>
          <a:lstStyle>
            <a:lvl1pPr>
              <a:defRPr sz="3200" b="0">
                <a:solidFill>
                  <a:srgbClr val="FFFFFF"/>
                </a:solidFill>
                <a:latin typeface="Arial" panose="020B0604020202020204" pitchFamily="34" charset="0"/>
                <a:cs typeface="Arial" panose="020B0604020202020204" pitchFamily="34" charset="0"/>
              </a:defRPr>
            </a:lvl1pPr>
          </a:lstStyle>
          <a:p>
            <a:r>
              <a:rPr lang="en-US"/>
              <a:t>Click to edit Master title style</a:t>
            </a:r>
          </a:p>
        </p:txBody>
      </p:sp>
      <p:sp>
        <p:nvSpPr>
          <p:cNvPr id="4" name="Text Placeholder 3"/>
          <p:cNvSpPr>
            <a:spLocks noGrp="1"/>
          </p:cNvSpPr>
          <p:nvPr>
            <p:ph type="body" sz="half" idx="2"/>
          </p:nvPr>
        </p:nvSpPr>
        <p:spPr>
          <a:xfrm>
            <a:off x="545570" y="1504404"/>
            <a:ext cx="11125970" cy="4767000"/>
          </a:xfrm>
        </p:spPr>
        <p:txBody>
          <a:bodyPr lIns="91440" tIns="0" rIns="91440" bIns="0">
            <a:normAutofit/>
          </a:bodyPr>
          <a:lstStyle>
            <a:lvl1pPr marL="0" indent="0">
              <a:spcBef>
                <a:spcPts val="0"/>
              </a:spcBef>
              <a:spcAft>
                <a:spcPts val="600"/>
              </a:spcAft>
              <a:buNone/>
              <a:defRPr sz="1800">
                <a:solidFill>
                  <a:schemeClr val="tx1"/>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9/26/2023</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F58B3D"/>
          </a:solidFill>
          <a:ln>
            <a:solidFill>
              <a:srgbClr val="F58B3D"/>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9/26/2023</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cls_iot@csa.gov.s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C8296-19D3-4719-8913-C85B0AE51852}"/>
              </a:ext>
            </a:extLst>
          </p:cNvPr>
          <p:cNvSpPr>
            <a:spLocks noGrp="1" noRot="1" noMove="1" noResize="1" noEditPoints="1" noAdjustHandles="1" noChangeArrowheads="1" noChangeShapeType="1"/>
          </p:cNvSpPr>
          <p:nvPr>
            <p:ph type="ctrTitle"/>
          </p:nvPr>
        </p:nvSpPr>
        <p:spPr>
          <a:xfrm>
            <a:off x="1097280" y="489077"/>
            <a:ext cx="10058400" cy="3836035"/>
          </a:xfrm>
        </p:spPr>
        <p:txBody>
          <a:bodyPr vert="horz" lIns="91440" tIns="45720" rIns="91440" bIns="45720" rtlCol="0" anchor="b">
            <a:noAutofit/>
          </a:bodyPr>
          <a:lstStyle/>
          <a:p>
            <a:pPr>
              <a:lnSpc>
                <a:spcPct val="150000"/>
              </a:lnSpc>
            </a:pPr>
            <a:r>
              <a:rPr lang="en-US" sz="4000" b="1" dirty="0">
                <a:latin typeface="Arial"/>
                <a:cs typeface="Arial"/>
              </a:rPr>
              <a:t>&lt;&lt;Company Name&gt;&gt;</a:t>
            </a:r>
            <a:br>
              <a:rPr lang="en-US" sz="4000" b="1" dirty="0">
                <a:latin typeface="Arial"/>
                <a:cs typeface="Arial"/>
              </a:rPr>
            </a:br>
            <a:r>
              <a:rPr lang="en-US" sz="3200" b="1" dirty="0">
                <a:latin typeface="Arial"/>
                <a:cs typeface="Arial"/>
              </a:rPr>
              <a:t>&lt;&lt;Product Name / Model Name&gt;&gt;</a:t>
            </a:r>
            <a:br>
              <a:rPr lang="en-US" sz="4000" b="1" dirty="0">
                <a:latin typeface="Arial"/>
                <a:cs typeface="Arial"/>
              </a:rPr>
            </a:br>
            <a:r>
              <a:rPr lang="en-US" sz="1800" b="1" dirty="0">
                <a:latin typeface="Arial"/>
                <a:cs typeface="Arial"/>
              </a:rPr>
              <a:t>Application Number: </a:t>
            </a:r>
            <a:r>
              <a:rPr lang="en-US" sz="1800" dirty="0">
                <a:latin typeface="Arial"/>
                <a:cs typeface="Arial"/>
              </a:rPr>
              <a:t>&lt;&lt;Reference Number&gt;&gt;</a:t>
            </a:r>
            <a:endParaRPr lang="en-SG" sz="1800" dirty="0">
              <a:latin typeface="Arial"/>
              <a:cs typeface="Arial"/>
            </a:endParaRPr>
          </a:p>
        </p:txBody>
      </p:sp>
      <p:sp>
        <p:nvSpPr>
          <p:cNvPr id="3" name="Subtitle 2">
            <a:extLst>
              <a:ext uri="{FF2B5EF4-FFF2-40B4-BE49-F238E27FC236}">
                <a16:creationId xmlns:a16="http://schemas.microsoft.com/office/drawing/2014/main" id="{15297FDB-336C-459D-9569-5D14396A20CE}"/>
              </a:ext>
            </a:extLst>
          </p:cNvPr>
          <p:cNvSpPr>
            <a:spLocks noGrp="1" noRot="1" noMove="1" noResize="1" noEditPoints="1" noAdjustHandles="1" noChangeArrowheads="1" noChangeShapeType="1"/>
          </p:cNvSpPr>
          <p:nvPr>
            <p:ph type="subTitle" idx="1"/>
          </p:nvPr>
        </p:nvSpPr>
        <p:spPr/>
        <p:txBody>
          <a:bodyPr vert="horz" lIns="91440" tIns="45720" rIns="91440" bIns="45720" rtlCol="0" anchor="t">
            <a:normAutofit/>
          </a:bodyPr>
          <a:lstStyle/>
          <a:p>
            <a:r>
              <a:rPr lang="en-US" sz="1600" b="1">
                <a:solidFill>
                  <a:schemeClr val="bg1">
                    <a:lumMod val="50000"/>
                  </a:schemeClr>
                </a:solidFill>
                <a:latin typeface="Arial"/>
                <a:cs typeface="Arial"/>
              </a:rPr>
              <a:t>Supporting evidence</a:t>
            </a:r>
          </a:p>
        </p:txBody>
      </p:sp>
    </p:spTree>
    <p:extLst>
      <p:ext uri="{BB962C8B-B14F-4D97-AF65-F5344CB8AC3E}">
        <p14:creationId xmlns:p14="http://schemas.microsoft.com/office/powerpoint/2010/main" val="51322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5.3 – KEEP SOFTWARE UPDATED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When the device is not a constrained device, it shall have an update mechanism for the secure installation of updates.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5.3-2</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99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5.3 – KEEP SOFTWARE UPDATED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An update shall be simple for the user to apply.</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5.3-3</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8719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5.3 – KEEP SOFTWARE UPDATED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The device shall use best practice cryptography to facilitate secure update mechanisms.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5.3-7</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924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5.3 – KEEP SOFTWARE UPDATED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Secure updates shall be timely.</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5.3-8</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4058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5.3 – KEEP SOFTWARE UPDATED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Where updates are delivered over a network interface, the device shall verify the authenticity and integrity of each update via a trust relationship.</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5.3-10</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707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5.3 – KEEP SOFTWARE UPDATED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The manufacturer shall publish, in an accessible way that is clear and transparent to the user, the defined support period.</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5.3-13</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5332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5.3 – KEEP SOFTWARE UPDATED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The model designation of the consumer IoT device shall be clearly </a:t>
            </a:r>
            <a:r>
              <a:rPr lang="en-SG" dirty="0">
                <a:solidFill>
                  <a:schemeClr val="tx1"/>
                </a:solidFill>
              </a:rPr>
              <a:t>recognisable</a:t>
            </a:r>
            <a:r>
              <a:rPr lang="en-US" dirty="0">
                <a:solidFill>
                  <a:schemeClr val="tx1"/>
                </a:solidFill>
              </a:rPr>
              <a:t>, either by labelling on the device or via a physical interface.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5.3-16</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899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5.4 – SECURELY STORE SENSITIVE SECURITY PARAMETERS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Sensitive security parameters in persistent storage shall be stored securely by the device.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5.4-1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3457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5.4 – SECURELY STORE SENSITIVE SECURITY PARAMETERS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Where a hard-coded unique per device identity is used in a device for security purposes, it shall be implemented in such a way that it resists tampering by means such as physical, electrical or software.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5.4-2</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15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5.4 – SECURELY STORE SENSITIVE SECURITY PARAMETERS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Hard-coded critical security parameters in device software source code shall not be used.</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5.4-3</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553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A514-9972-4756-9696-980F096155B5}"/>
              </a:ext>
            </a:extLst>
          </p:cNvPr>
          <p:cNvSpPr>
            <a:spLocks noGrp="1"/>
          </p:cNvSpPr>
          <p:nvPr>
            <p:ph type="title"/>
          </p:nvPr>
        </p:nvSpPr>
        <p:spPr/>
        <p:txBody>
          <a:bodyPr/>
          <a:lstStyle/>
          <a:p>
            <a:r>
              <a:rPr lang="en-US" b="1" dirty="0">
                <a:solidFill>
                  <a:srgbClr val="262626"/>
                </a:solidFill>
              </a:rPr>
              <a:t>Instruction for Use</a:t>
            </a:r>
            <a:endParaRPr lang="en-SG" b="1" dirty="0">
              <a:solidFill>
                <a:srgbClr val="262626"/>
              </a:solidFill>
            </a:endParaRPr>
          </a:p>
        </p:txBody>
      </p:sp>
      <p:sp>
        <p:nvSpPr>
          <p:cNvPr id="3" name="Text Placeholder 2">
            <a:extLst>
              <a:ext uri="{FF2B5EF4-FFF2-40B4-BE49-F238E27FC236}">
                <a16:creationId xmlns:a16="http://schemas.microsoft.com/office/drawing/2014/main" id="{E0485AB1-ACCB-4871-9081-C637DC63EDDA}"/>
              </a:ext>
            </a:extLst>
          </p:cNvPr>
          <p:cNvSpPr>
            <a:spLocks noGrp="1"/>
          </p:cNvSpPr>
          <p:nvPr>
            <p:ph type="body" sz="half" idx="2"/>
          </p:nvPr>
        </p:nvSpPr>
        <p:spPr>
          <a:xfrm>
            <a:off x="545570" y="1504403"/>
            <a:ext cx="11125970" cy="5100023"/>
          </a:xfrm>
        </p:spPr>
        <p:txBody>
          <a:bodyPr>
            <a:normAutofit lnSpcReduction="10000"/>
          </a:bodyPr>
          <a:lstStyle/>
          <a:p>
            <a:r>
              <a:rPr lang="en-US" dirty="0"/>
              <a:t>The PowerPoint is divided into two main sections, </a:t>
            </a:r>
          </a:p>
          <a:p>
            <a:pPr marL="742950" lvl="1" indent="-285750">
              <a:buFont typeface="Arial" panose="020B0604020202020204" pitchFamily="34" charset="0"/>
              <a:buChar char="•"/>
            </a:pPr>
            <a:r>
              <a:rPr lang="en-US" sz="1800" b="1" dirty="0"/>
              <a:t>Usage Guide</a:t>
            </a:r>
          </a:p>
          <a:p>
            <a:pPr marL="742950" lvl="1" indent="-285750">
              <a:buFont typeface="Arial" panose="020B0604020202020204" pitchFamily="34" charset="0"/>
              <a:buChar char="•"/>
            </a:pPr>
            <a:r>
              <a:rPr lang="en-US" sz="1800" b="1" dirty="0"/>
              <a:t>Provisions</a:t>
            </a:r>
          </a:p>
          <a:p>
            <a:endParaRPr lang="en-US" dirty="0"/>
          </a:p>
          <a:p>
            <a:r>
              <a:rPr lang="en-US" dirty="0"/>
              <a:t>The </a:t>
            </a:r>
            <a:r>
              <a:rPr lang="en-US" b="1" dirty="0"/>
              <a:t>Usage Guide</a:t>
            </a:r>
            <a:r>
              <a:rPr lang="en-US" dirty="0"/>
              <a:t> section provides the instruction on the usage of the PowerPoint. </a:t>
            </a:r>
            <a:br>
              <a:rPr lang="en-US" dirty="0"/>
            </a:br>
            <a:r>
              <a:rPr lang="en-US" dirty="0"/>
              <a:t>This includes a slide explaining the different components of a “Clauses and Provisions” slide. </a:t>
            </a:r>
          </a:p>
          <a:p>
            <a:endParaRPr lang="en-US" dirty="0"/>
          </a:p>
          <a:p>
            <a:r>
              <a:rPr lang="en-US" dirty="0"/>
              <a:t>Under the </a:t>
            </a:r>
            <a:r>
              <a:rPr lang="en-US" b="1" dirty="0"/>
              <a:t>Provisions</a:t>
            </a:r>
            <a:r>
              <a:rPr lang="en-US" dirty="0"/>
              <a:t> section, the developers shall provide all relevant supporting evidences that will support the conformance claim of each provision. The developers are required to only edit blank space of each slides found in “Provisions” section and delete slides not applicable to the CLS Level applied.</a:t>
            </a:r>
          </a:p>
          <a:p>
            <a:endParaRPr lang="en-US" dirty="0"/>
          </a:p>
          <a:p>
            <a:r>
              <a:rPr lang="en-US" dirty="0"/>
              <a:t>Developers shall read the requirements detailed in the </a:t>
            </a:r>
            <a:r>
              <a:rPr lang="en-US" u="sng" dirty="0"/>
              <a:t>CCC SP-151-4 CLS(IoT) </a:t>
            </a:r>
            <a:r>
              <a:rPr lang="en-US" u="sng"/>
              <a:t>Assessment Methodology publication</a:t>
            </a:r>
            <a:r>
              <a:rPr lang="en-US"/>
              <a:t> </a:t>
            </a:r>
            <a:r>
              <a:rPr lang="en-US" dirty="0"/>
              <a:t>to understand the requirement for each provision. </a:t>
            </a:r>
          </a:p>
          <a:p>
            <a:endParaRPr lang="en-US" dirty="0"/>
          </a:p>
          <a:p>
            <a:r>
              <a:rPr lang="en-US" dirty="0"/>
              <a:t>If there are any questions regarding the usage of this PowerPoint, please contact </a:t>
            </a:r>
            <a:r>
              <a:rPr lang="en-US" dirty="0">
                <a:hlinkClick r:id="rId3"/>
              </a:rPr>
              <a:t>cls_iot@csa.gov.sg</a:t>
            </a:r>
            <a:r>
              <a:rPr lang="en-US" dirty="0"/>
              <a:t>.</a:t>
            </a:r>
          </a:p>
        </p:txBody>
      </p:sp>
    </p:spTree>
    <p:extLst>
      <p:ext uri="{BB962C8B-B14F-4D97-AF65-F5344CB8AC3E}">
        <p14:creationId xmlns:p14="http://schemas.microsoft.com/office/powerpoint/2010/main" val="2616227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5.4 – SECURELY STORE SENSITIVE SECURITY PARAMETERS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Any critical security parameters used for integrity and authenticity checks of software updates and for protection of communication with associated services in device software shall be unique per device and shall be produced with a mechanism that reduces the risk of automated attacks against classes of devices.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5.4-4</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090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5.5 – COMMUNICATE SECURELY</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The consumer IoT device shall use best practice cryptography to communicate securely.</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5.5-1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0186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5.5 – COMMUNICATE SECURELY</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Device functionality that allows security-relevant changes in configuration via a network interface shall only be accessible after authentication. The exception is for network service protocols that are relied upon by the device and where the manufacturer cannot guarantee what configuration will be required for the device to operate.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5.5-5</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1432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5.5 – COMMUNICATE SECURELY</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The consumer IoT device shall protect the confidentiality of critical security parameters that are communicated via remotely accessible network interfaces.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5.5-7</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3944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5.5 – COMMUNICATE SECURELY</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The manufacturer shall follow secure management processes for critical security parameters that relate to the device.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5.5-8</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965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5.6 – MINIMISE EXPOSED ATTACK SURFACES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All unused network and logical interfaces shall be disabled.</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5.6-1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668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5.6 – MINIMISE EXPOSED ATTACK SURFACES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In the initialized state, the network interfaces of the device shall minimize the unauthenticated disclosure of security-relevant information.</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5.6-2</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5304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5.6 – MINIMISE EXPOSED ATTACK SURFACES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Where a debug interface is physically accessible, it shall be disabled in software.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5.6-4</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114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5.8 – ENSURE THAT PERSONAL DATA IS PROTECTED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The confidentiality of sensitive personal data communicated between the device and associated services shall be protected, with cryptography appropriate to the properties of the technology and usage.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5.8-2</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870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5.8 – ENSURE THAT PERSONAL DATA IS PROTECTED</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All external sensing capabilities of the device shall be documented in an accessible way that is clear and transparent for the user.</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5.8-3</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137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213F5-9725-45F7-AEE5-79CF100AF25C}"/>
              </a:ext>
            </a:extLst>
          </p:cNvPr>
          <p:cNvSpPr>
            <a:spLocks noGrp="1"/>
          </p:cNvSpPr>
          <p:nvPr>
            <p:ph idx="1"/>
          </p:nvPr>
        </p:nvSpPr>
        <p:spPr/>
        <p:txBody>
          <a:bodyPr/>
          <a:lstStyle/>
          <a:p>
            <a:r>
              <a:rPr lang="en-US" dirty="0">
                <a:solidFill>
                  <a:srgbClr val="FF0000"/>
                </a:solidFill>
              </a:rPr>
              <a:t>&lt;&lt;Include supporting evidences&gt;&gt;</a:t>
            </a:r>
            <a:endParaRPr lang="en-SG" dirty="0">
              <a:solidFill>
                <a:srgbClr val="FF0000"/>
              </a:solidFill>
            </a:endParaRPr>
          </a:p>
        </p:txBody>
      </p:sp>
      <p:sp>
        <p:nvSpPr>
          <p:cNvPr id="2" name="Title 1">
            <a:extLst>
              <a:ext uri="{FF2B5EF4-FFF2-40B4-BE49-F238E27FC236}">
                <a16:creationId xmlns:a16="http://schemas.microsoft.com/office/drawing/2014/main" id="{82C92627-60A6-423B-9B22-3A31E8C62190}"/>
              </a:ext>
            </a:extLst>
          </p:cNvPr>
          <p:cNvSpPr>
            <a:spLocks noGrp="1"/>
          </p:cNvSpPr>
          <p:nvPr>
            <p:ph type="title"/>
          </p:nvPr>
        </p:nvSpPr>
        <p:spPr/>
        <p:txBody>
          <a:bodyPr/>
          <a:lstStyle/>
          <a:p>
            <a:r>
              <a:rPr lang="en-US" dirty="0">
                <a:solidFill>
                  <a:schemeClr val="tx1"/>
                </a:solidFill>
              </a:rPr>
              <a:t>&lt;&lt;CATEGORY NAME&gt;&gt;</a:t>
            </a:r>
            <a:endParaRPr lang="en-SG" dirty="0">
              <a:solidFill>
                <a:schemeClr val="tx1"/>
              </a:solidFill>
            </a:endParaRPr>
          </a:p>
        </p:txBody>
      </p:sp>
      <p:sp>
        <p:nvSpPr>
          <p:cNvPr id="4" name="Text Placeholder 3">
            <a:extLst>
              <a:ext uri="{FF2B5EF4-FFF2-40B4-BE49-F238E27FC236}">
                <a16:creationId xmlns:a16="http://schemas.microsoft.com/office/drawing/2014/main" id="{AB839C5E-AE31-4223-A5AB-FFAB69BEF31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&lt;&lt;Description&gt;&gt;</a:t>
            </a:r>
            <a:endParaRPr lang="en-SG" dirty="0">
              <a:solidFill>
                <a:schemeClr val="tx1"/>
              </a:solidFill>
            </a:endParaRPr>
          </a:p>
        </p:txBody>
      </p:sp>
      <p:sp>
        <p:nvSpPr>
          <p:cNvPr id="5" name="Text Placeholder 4">
            <a:extLst>
              <a:ext uri="{FF2B5EF4-FFF2-40B4-BE49-F238E27FC236}">
                <a16:creationId xmlns:a16="http://schemas.microsoft.com/office/drawing/2014/main" id="{2BCCB3FC-B061-4B8A-8842-532EEF8E359F}"/>
              </a:ext>
            </a:extLst>
          </p:cNvPr>
          <p:cNvSpPr>
            <a:spLocks noGrp="1" noRot="1" noMove="1" noResize="1" noEditPoints="1" noAdjustHandles="1" noChangeArrowheads="1" noChangeShapeType="1"/>
          </p:cNvSpPr>
          <p:nvPr>
            <p:ph type="body" sz="half" idx="4294967295"/>
          </p:nvPr>
        </p:nvSpPr>
        <p:spPr>
          <a:xfrm>
            <a:off x="138022" y="1495345"/>
            <a:ext cx="3517569" cy="369332"/>
          </a:xfrm>
        </p:spPr>
        <p:txBody>
          <a:bodyPr>
            <a:normAutofit fontScale="92500" lnSpcReduction="10000"/>
          </a:bodyPr>
          <a:lstStyle/>
          <a:p>
            <a:r>
              <a:rPr lang="en-US" dirty="0">
                <a:solidFill>
                  <a:schemeClr val="tx1"/>
                </a:solidFill>
                <a:latin typeface="Arial" panose="020B0604020202020204" pitchFamily="34" charset="0"/>
                <a:cs typeface="Arial" panose="020B0604020202020204" pitchFamily="34" charset="0"/>
              </a:rPr>
              <a:t>&lt;&lt;Provision number&gt;&gt;</a:t>
            </a:r>
            <a:endParaRPr lang="en-SG" dirty="0">
              <a:solidFill>
                <a:schemeClr val="tx1"/>
              </a:solidFill>
              <a:latin typeface="Arial" panose="020B0604020202020204" pitchFamily="34" charset="0"/>
              <a:cs typeface="Arial" panose="020B0604020202020204" pitchFamily="34" charset="0"/>
            </a:endParaRPr>
          </a:p>
        </p:txBody>
      </p:sp>
      <p:sp>
        <p:nvSpPr>
          <p:cNvPr id="6" name="Speech Bubble: Rectangle 5">
            <a:extLst>
              <a:ext uri="{FF2B5EF4-FFF2-40B4-BE49-F238E27FC236}">
                <a16:creationId xmlns:a16="http://schemas.microsoft.com/office/drawing/2014/main" id="{209E65E2-EA31-4C32-A1A3-B3969CC3ABFE}"/>
              </a:ext>
            </a:extLst>
          </p:cNvPr>
          <p:cNvSpPr/>
          <p:nvPr/>
        </p:nvSpPr>
        <p:spPr>
          <a:xfrm>
            <a:off x="5211793" y="2585525"/>
            <a:ext cx="5546768" cy="1280469"/>
          </a:xfrm>
          <a:prstGeom prst="wedgeRectCallout">
            <a:avLst>
              <a:gd name="adj1" fmla="val -20156"/>
              <a:gd name="adj2" fmla="val 752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anose="020B0604020202020204" pitchFamily="34" charset="0"/>
                <a:cs typeface="Arial" panose="020B0604020202020204" pitchFamily="34" charset="0"/>
              </a:rPr>
              <a:t>Manufacturers are to only edit the </a:t>
            </a:r>
            <a:r>
              <a:rPr lang="en-US" sz="2000" b="1" dirty="0">
                <a:highlight>
                  <a:srgbClr val="000000"/>
                </a:highlight>
                <a:latin typeface="Arial" panose="020B0604020202020204" pitchFamily="34" charset="0"/>
                <a:cs typeface="Arial" panose="020B0604020202020204" pitchFamily="34" charset="0"/>
              </a:rPr>
              <a:t>blank space</a:t>
            </a:r>
            <a:r>
              <a:rPr lang="en-US" sz="2000" dirty="0">
                <a:latin typeface="Arial" panose="020B0604020202020204" pitchFamily="34" charset="0"/>
                <a:cs typeface="Arial" panose="020B0604020202020204" pitchFamily="34" charset="0"/>
              </a:rPr>
              <a:t> provided in each slide to include all relevant supporting evidence required for this clause.</a:t>
            </a:r>
            <a:endParaRPr lang="en-SG" sz="2000" dirty="0">
              <a:latin typeface="Arial" panose="020B0604020202020204" pitchFamily="34" charset="0"/>
              <a:cs typeface="Arial" panose="020B0604020202020204" pitchFamily="34" charset="0"/>
            </a:endParaRPr>
          </a:p>
        </p:txBody>
      </p:sp>
      <p:pic>
        <p:nvPicPr>
          <p:cNvPr id="8" name="Graphic 7" descr="School boy with solid fill">
            <a:extLst>
              <a:ext uri="{FF2B5EF4-FFF2-40B4-BE49-F238E27FC236}">
                <a16:creationId xmlns:a16="http://schemas.microsoft.com/office/drawing/2014/main" id="{FEB48479-4B34-4ACA-82F2-73FD07BD1C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7114" y="4151511"/>
            <a:ext cx="1868880" cy="1868880"/>
          </a:xfrm>
          <a:prstGeom prst="rect">
            <a:avLst/>
          </a:prstGeom>
        </p:spPr>
      </p:pic>
    </p:spTree>
    <p:extLst>
      <p:ext uri="{BB962C8B-B14F-4D97-AF65-F5344CB8AC3E}">
        <p14:creationId xmlns:p14="http://schemas.microsoft.com/office/powerpoint/2010/main" val="978022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5.11 – MAKE IT EASY FOR CONSUMERS TO DELETE PERSONAL DATA</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The user shall be provided with functionality such that user data can be erased from the device in a simple manner.</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5.11-1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7829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5.13 – VALIDATE INPUT DATA</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The consumer IoT device software shall validate data input via user interfaces or transferred via Application Programming Interfaces (APIs) or between networks in services and devices.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5.13-1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099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6 – DATA PROTECTION PROVISIONS FOR CONSUMER</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The manufacturer shall provide consumers with clear and transparent information about what personal data is processed, how it is being used, by whom, and for what purposes, for each device and service. This also applies to third parties that can be involved, including advertisers.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6.1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022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6 – DATA PROTECTION PROVISIONS FOR CONSUMER</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Where personal data is processed on the basis of consumers' consent, this consent shall be obtained in a valid way.</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6.2</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802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6 – DATA PROTECTION PROVISIONS FOR CONSUMER</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Consumers who gave consent for the processing of their personal data shall have the capability to withdraw it at any time.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6.3</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152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6 – DATA PROTECTION PROVISIONS FOR CONSUMER</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If telemetry data is collected from consumer IoT devices and services, consumers shall be provided with information on what telemetry data is collected, how it is being used, by whom, and for what purposes.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6.5</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3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Have you conducted threat modelling to identify, </a:t>
            </a:r>
            <a:r>
              <a:rPr lang="en-US" dirty="0" err="1">
                <a:solidFill>
                  <a:schemeClr val="tx1"/>
                </a:solidFill>
              </a:rPr>
              <a:t>analyse</a:t>
            </a:r>
            <a:r>
              <a:rPr lang="en-US" dirty="0">
                <a:solidFill>
                  <a:schemeClr val="tx1"/>
                </a:solidFill>
              </a:rPr>
              <a:t> and mitigate threats to the device?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00810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Did you design and develop the device using a secure engineering approach?</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CK-LP-02</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3061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Do you implement and maintain the device with components from a secure supply chain, with no known unmitigated vulnerabilities?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CK-LP-03</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8523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Do you provide, communicate, and update security information (terms of service, features, guidelines, instructions, and notifications, </a:t>
            </a:r>
            <a:r>
              <a:rPr lang="en-US" dirty="0" err="1">
                <a:solidFill>
                  <a:schemeClr val="tx1"/>
                </a:solidFill>
              </a:rPr>
              <a:t>etc</a:t>
            </a:r>
            <a:r>
              <a:rPr lang="en-US" dirty="0">
                <a:solidFill>
                  <a:schemeClr val="tx1"/>
                </a:solidFill>
              </a:rPr>
              <a:t>), in simple language and timely manner?</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CK-LP-04</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31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rgbClr val="262626"/>
                </a:solidFill>
              </a:rPr>
              <a:t>5.1 – NO UNIVERSAL DEFAULT PASSWORDS</a:t>
            </a:r>
            <a:endParaRPr lang="en-SG" dirty="0">
              <a:solidFill>
                <a:srgbClr val="262626"/>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rgbClr val="262626"/>
                </a:solidFill>
              </a:rPr>
              <a:t>Where passwords are used and, in any state, other than the factory default, all consumer IoT device passwords shall be unique per device or defined by the user.</a:t>
            </a:r>
            <a:endParaRPr lang="en-SG" dirty="0">
              <a:solidFill>
                <a:srgbClr val="262626"/>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rgbClr val="262626"/>
                </a:solidFill>
                <a:latin typeface="Arial" panose="020B0604020202020204" pitchFamily="34" charset="0"/>
                <a:cs typeface="Arial" panose="020B0604020202020204" pitchFamily="34" charset="0"/>
              </a:rPr>
              <a:t>Provision 5.1-1</a:t>
            </a:r>
            <a:endParaRPr lang="en-SG" b="1" dirty="0">
              <a:solidFill>
                <a:srgbClr val="2626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2330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Do you ensure that the device is hardened prior to release?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CK-LP-05</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73107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Do you maintain an inventory of components including its version, applied patches and updates?</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CK-LP-06</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6764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Do you conduct penetration testing and/or vulnerability assessment periodically, and before each major release?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CK-LP-07</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90751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LIFECYCLE PROTECTION</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normAutofit/>
          </a:bodyPr>
          <a:lstStyle/>
          <a:p>
            <a:r>
              <a:rPr lang="en-US" dirty="0">
                <a:solidFill>
                  <a:schemeClr val="tx1"/>
                </a:solidFill>
              </a:rPr>
              <a:t>Do you establish proper vulnerability disclosure and management?</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CK-LP-08</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9695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C8296-19D3-4719-8913-C85B0AE51852}"/>
              </a:ext>
            </a:extLst>
          </p:cNvPr>
          <p:cNvSpPr>
            <a:spLocks noGrp="1"/>
          </p:cNvSpPr>
          <p:nvPr>
            <p:ph type="ctrTitle"/>
          </p:nvPr>
        </p:nvSpPr>
        <p:spPr/>
        <p:txBody>
          <a:bodyPr>
            <a:normAutofit/>
          </a:bodyPr>
          <a:lstStyle/>
          <a:p>
            <a:pPr algn="ctr">
              <a:lnSpc>
                <a:spcPct val="150000"/>
              </a:lnSpc>
            </a:pPr>
            <a:r>
              <a:rPr lang="en-US" sz="6000" b="1">
                <a:latin typeface="Arial" panose="020B0604020202020204" pitchFamily="34" charset="0"/>
                <a:cs typeface="Arial" panose="020B0604020202020204" pitchFamily="34" charset="0"/>
              </a:rPr>
              <a:t>End of Document</a:t>
            </a:r>
            <a:endParaRPr lang="en-SG" sz="6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6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5.1 – NO UNIVERSAL DEFAULT PASSWORDS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Where pre-installed unique per device passwords are used, these shall be generated with a mechanism that reduces the risk of automated attacks against a class or type of device.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5.1-2</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4692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5.1 – NO UNIVERSAL DEFAULT PASSWORDS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Authentication mechanisms used to authenticate users against a device shall use best practice cryptography, appropriate to the properties of the technology, risk and usage.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5.1-3</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82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5.1 – NO UNIVERSAL DEFAULT PASSWORDS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Where a user can authenticate against a device, the device shall provide to the user or an administrator a simple mechanism to change the authentication value used.</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5.1-4</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35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5.1 – NO UNIVERSAL DEFAULT PASSWORDS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When the device is not a constrained device, it shall have a mechanism available which makes brute-force attacks on authentication mechanisms via network interfaces impracticable.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5.1-5</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3444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noRot="1" noMove="1" noResize="1" noEditPoints="1" noAdjustHandles="1" noChangeArrowheads="1" noChangeShapeType="1"/>
          </p:cNvSpPr>
          <p:nvPr>
            <p:ph type="title"/>
          </p:nvPr>
        </p:nvSpPr>
        <p:spPr/>
        <p:txBody>
          <a:bodyPr/>
          <a:lstStyle/>
          <a:p>
            <a:r>
              <a:rPr lang="en-US" dirty="0">
                <a:solidFill>
                  <a:schemeClr val="tx1"/>
                </a:solidFill>
              </a:rPr>
              <a:t>5.2 – IMPLEMENT A MEANS TO MANAGE REPORTS OF VULNERABILITIES</a:t>
            </a:r>
            <a:endParaRPr lang="en-SG" dirty="0">
              <a:solidFill>
                <a:schemeClr val="tx1"/>
              </a:solidFill>
            </a:endParaRPr>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4D697FA2-38AF-4B2F-B027-1D31D62FA1B4}"/>
              </a:ext>
            </a:extLst>
          </p:cNvPr>
          <p:cNvSpPr>
            <a:spLocks noGrp="1" noRot="1" noMove="1" noResize="1" noEditPoints="1" noAdjustHandles="1" noChangeArrowheads="1" noChangeShapeType="1"/>
          </p:cNvSpPr>
          <p:nvPr>
            <p:ph type="body" sz="half" idx="2"/>
          </p:nvPr>
        </p:nvSpPr>
        <p:spPr/>
        <p:txBody>
          <a:bodyPr/>
          <a:lstStyle/>
          <a:p>
            <a:r>
              <a:rPr lang="en-US" dirty="0">
                <a:solidFill>
                  <a:schemeClr val="tx1"/>
                </a:solidFill>
              </a:rPr>
              <a:t>The manufacturer shall make a vulnerability disclosure policy publicly available.</a:t>
            </a:r>
            <a:endParaRPr lang="en-SG" dirty="0">
              <a:solidFill>
                <a:schemeClr val="tx1"/>
              </a:solidFill>
            </a:endParaRPr>
          </a:p>
        </p:txBody>
      </p:sp>
      <p:sp>
        <p:nvSpPr>
          <p:cNvPr id="6" name="Text Placeholder 4">
            <a:extLst>
              <a:ext uri="{FF2B5EF4-FFF2-40B4-BE49-F238E27FC236}">
                <a16:creationId xmlns:a16="http://schemas.microsoft.com/office/drawing/2014/main" id="{5AF6BE92-D325-21A6-382D-0E71089FD6E3}"/>
              </a:ext>
            </a:extLst>
          </p:cNvPr>
          <p:cNvSpPr txBox="1">
            <a:spLocks noGrp="1" noRot="1" noMove="1" noResize="1" noEditPoints="1" noAdjustHandles="1" noChangeArrowheads="1" noChangeShapeType="1"/>
          </p:cNvSpPr>
          <p:nvPr/>
        </p:nvSpPr>
        <p:spPr>
          <a:xfrm>
            <a:off x="138023" y="1498709"/>
            <a:ext cx="3517569" cy="36933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latin typeface="Arial" panose="020B0604020202020204" pitchFamily="34" charset="0"/>
                <a:cs typeface="Arial" panose="020B0604020202020204" pitchFamily="34" charset="0"/>
              </a:rPr>
              <a:t>Provision 5.2-1</a:t>
            </a:r>
            <a:endParaRPr lang="en-SG"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0068"/>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ED25E319BB104B9F9921306C373F73" ma:contentTypeVersion="17" ma:contentTypeDescription="Create a new document." ma:contentTypeScope="" ma:versionID="3439595ac86abcf33714f85a42f4d3e7">
  <xsd:schema xmlns:xsd="http://www.w3.org/2001/XMLSchema" xmlns:xs="http://www.w3.org/2001/XMLSchema" xmlns:p="http://schemas.microsoft.com/office/2006/metadata/properties" xmlns:ns2="10452528-4399-46f5-89ce-3545065d8c5d" xmlns:ns3="ba6f3740-89da-4057-8d66-1632e65416f3" targetNamespace="http://schemas.microsoft.com/office/2006/metadata/properties" ma:root="true" ma:fieldsID="360caf3f52ab3b800ac4bc33075aa860" ns2:_="" ns3:_="">
    <xsd:import namespace="10452528-4399-46f5-89ce-3545065d8c5d"/>
    <xsd:import namespace="ba6f3740-89da-4057-8d66-1632e65416f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52528-4399-46f5-89ce-3545065d8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e9d480b-ab17-401a-b600-22ef0398b2a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6f3740-89da-4057-8d66-1632e65416f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9cd47f2-76c0-455b-8a5b-6bc7d918e8a6}" ma:internalName="TaxCatchAll" ma:showField="CatchAllData" ma:web="ba6f3740-89da-4057-8d66-1632e65416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a6f3740-89da-4057-8d66-1632e65416f3" xsi:nil="true"/>
    <lcf76f155ced4ddcb4097134ff3c332f xmlns="10452528-4399-46f5-89ce-3545065d8c5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84FFCD-973A-4931-8E77-2E2332982EED}">
  <ds:schemaRefs>
    <ds:schemaRef ds:uri="10452528-4399-46f5-89ce-3545065d8c5d"/>
    <ds:schemaRef ds:uri="ba6f3740-89da-4057-8d66-1632e65416f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B0E145-C800-4747-BED2-4C25C8A151D5}">
  <ds:schemaRefs>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10452528-4399-46f5-89ce-3545065d8c5d"/>
    <ds:schemaRef ds:uri="http://schemas.microsoft.com/office/2006/metadata/properties"/>
    <ds:schemaRef ds:uri="ba6f3740-89da-4057-8d66-1632e65416f3"/>
    <ds:schemaRef ds:uri="http://purl.org/dc/dcmitype/"/>
  </ds:schemaRefs>
</ds:datastoreItem>
</file>

<file path=customXml/itemProps3.xml><?xml version="1.0" encoding="utf-8"?>
<ds:datastoreItem xmlns:ds="http://schemas.openxmlformats.org/officeDocument/2006/customXml" ds:itemID="{6A4705BE-A154-44C8-B574-6813EB89D6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 monochrome</Template>
  <TotalTime>1</TotalTime>
  <Words>1462</Words>
  <Application>Microsoft Office PowerPoint</Application>
  <PresentationFormat>Widescreen</PresentationFormat>
  <Paragraphs>183</Paragraphs>
  <Slides>44</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Bookman Old Style</vt:lpstr>
      <vt:lpstr>Calibri</vt:lpstr>
      <vt:lpstr>Franklin Gothic Book</vt:lpstr>
      <vt:lpstr>1_RetrospectVTI</vt:lpstr>
      <vt:lpstr>&lt;&lt;Company Name&gt;&gt; &lt;&lt;Product Name / Model Name&gt;&gt; Application Number: &lt;&lt;Reference Number&gt;&gt;</vt:lpstr>
      <vt:lpstr>Instruction for Use</vt:lpstr>
      <vt:lpstr>&lt;&lt;CATEGORY NAME&gt;&gt;</vt:lpstr>
      <vt:lpstr>5.1 – NO UNIVERSAL DEFAULT PASSWORDS</vt:lpstr>
      <vt:lpstr>5.1 – NO UNIVERSAL DEFAULT PASSWORDS</vt:lpstr>
      <vt:lpstr>5.1 – NO UNIVERSAL DEFAULT PASSWORDS</vt:lpstr>
      <vt:lpstr>5.1 – NO UNIVERSAL DEFAULT PASSWORDS</vt:lpstr>
      <vt:lpstr>5.1 – NO UNIVERSAL DEFAULT PASSWORDS</vt:lpstr>
      <vt:lpstr>5.2 – IMPLEMENT A MEANS TO MANAGE REPORTS OF VULNERABILITIES</vt:lpstr>
      <vt:lpstr>5.3 – KEEP SOFTWARE UPDATED</vt:lpstr>
      <vt:lpstr>5.3 – KEEP SOFTWARE UPDATED</vt:lpstr>
      <vt:lpstr>5.3 – KEEP SOFTWARE UPDATED</vt:lpstr>
      <vt:lpstr>5.3 – KEEP SOFTWARE UPDATED</vt:lpstr>
      <vt:lpstr>5.3 – KEEP SOFTWARE UPDATED</vt:lpstr>
      <vt:lpstr>5.3 – KEEP SOFTWARE UPDATED</vt:lpstr>
      <vt:lpstr>5.3 – KEEP SOFTWARE UPDATED</vt:lpstr>
      <vt:lpstr>5.4 – SECURELY STORE SENSITIVE SECURITY PARAMETERS</vt:lpstr>
      <vt:lpstr>5.4 – SECURELY STORE SENSITIVE SECURITY PARAMETERS</vt:lpstr>
      <vt:lpstr>5.4 – SECURELY STORE SENSITIVE SECURITY PARAMETERS</vt:lpstr>
      <vt:lpstr>5.4 – SECURELY STORE SENSITIVE SECURITY PARAMETERS</vt:lpstr>
      <vt:lpstr>5.5 – COMMUNICATE SECURELY</vt:lpstr>
      <vt:lpstr>5.5 – COMMUNICATE SECURELY</vt:lpstr>
      <vt:lpstr>5.5 – COMMUNICATE SECURELY</vt:lpstr>
      <vt:lpstr>5.5 – COMMUNICATE SECURELY</vt:lpstr>
      <vt:lpstr>5.6 – MINIMISE EXPOSED ATTACK SURFACES</vt:lpstr>
      <vt:lpstr>5.6 – MINIMISE EXPOSED ATTACK SURFACES</vt:lpstr>
      <vt:lpstr>5.6 – MINIMISE EXPOSED ATTACK SURFACES</vt:lpstr>
      <vt:lpstr>5.8 – ENSURE THAT PERSONAL DATA IS PROTECTED</vt:lpstr>
      <vt:lpstr>5.8 – ENSURE THAT PERSONAL DATA IS PROTECTED</vt:lpstr>
      <vt:lpstr>5.11 – MAKE IT EASY FOR CONSUMERS TO DELETE PERSONAL DATA</vt:lpstr>
      <vt:lpstr>5.13 – VALIDATE INPUT DATA</vt:lpstr>
      <vt:lpstr>6 – DATA PROTECTION PROVISIONS FOR CONSUMER</vt:lpstr>
      <vt:lpstr>6 – DATA PROTECTION PROVISIONS FOR CONSUMER</vt:lpstr>
      <vt:lpstr>6 – DATA PROTECTION PROVISIONS FOR CONSUMER</vt:lpstr>
      <vt:lpstr>6 – DATA PROTECTION PROVISIONS FOR CONSUMER</vt:lpstr>
      <vt:lpstr>LIFECYCLE PROTECTION</vt:lpstr>
      <vt:lpstr>LIFECYCLE PROTECTION</vt:lpstr>
      <vt:lpstr>LIFECYCLE PROTECTION</vt:lpstr>
      <vt:lpstr>LIFECYCLE PROTECTION</vt:lpstr>
      <vt:lpstr>LIFECYCLE PROTECTION</vt:lpstr>
      <vt:lpstr>LIFECYCLE PROTECTION</vt:lpstr>
      <vt:lpstr>LIFECYCLE PROTECTION</vt:lpstr>
      <vt:lpstr>LIFECYCLE PROTECTION</vt:lpstr>
      <vt:lpstr>End of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Jack BOEY (CSA)</dc:creator>
  <cp:lastModifiedBy>Nico MARIO (CSA)</cp:lastModifiedBy>
  <cp:revision>2</cp:revision>
  <dcterms:created xsi:type="dcterms:W3CDTF">2022-04-22T08:44:59Z</dcterms:created>
  <dcterms:modified xsi:type="dcterms:W3CDTF">2023-09-26T10:00:32Z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0x0101003EED25E319BB104B9F9921306C373F73</vt:lpwstr>
  </property>
  <property fmtid="{D5CDD505-2E9C-101B-9397-08002B2CF9AE}" pid="3" name="MediaServiceImageTags">
    <vt:lpwstr/>
  </property>
  <property fmtid="{D5CDD505-2E9C-101B-9397-08002B2CF9AE}" pid="4" name="MSIP_Label_5434c4c7-833e-41e4-b0ab-cdb227a2f6f7_Enabled">
    <vt:lpwstr>true</vt:lpwstr>
  </property>
  <property fmtid="{D5CDD505-2E9C-101B-9397-08002B2CF9AE}" pid="5" name="MSIP_Label_5434c4c7-833e-41e4-b0ab-cdb227a2f6f7_SetDate">
    <vt:lpwstr>2023-08-22T05:55:25Z</vt:lpwstr>
  </property>
  <property fmtid="{D5CDD505-2E9C-101B-9397-08002B2CF9AE}" pid="6" name="MSIP_Label_5434c4c7-833e-41e4-b0ab-cdb227a2f6f7_Method">
    <vt:lpwstr>Privileged</vt:lpwstr>
  </property>
  <property fmtid="{D5CDD505-2E9C-101B-9397-08002B2CF9AE}" pid="7" name="MSIP_Label_5434c4c7-833e-41e4-b0ab-cdb227a2f6f7_Name">
    <vt:lpwstr>Official (Open)</vt:lpwstr>
  </property>
  <property fmtid="{D5CDD505-2E9C-101B-9397-08002B2CF9AE}" pid="8" name="MSIP_Label_5434c4c7-833e-41e4-b0ab-cdb227a2f6f7_SiteId">
    <vt:lpwstr>0b11c524-9a1c-4e1b-84cb-6336aefc2243</vt:lpwstr>
  </property>
  <property fmtid="{D5CDD505-2E9C-101B-9397-08002B2CF9AE}" pid="9" name="MSIP_Label_5434c4c7-833e-41e4-b0ab-cdb227a2f6f7_ActionId">
    <vt:lpwstr>978d2f74-2e1c-4aa1-9eee-0b298e4ecb2e</vt:lpwstr>
  </property>
  <property fmtid="{D5CDD505-2E9C-101B-9397-08002B2CF9AE}" pid="10" name="MSIP_Label_5434c4c7-833e-41e4-b0ab-cdb227a2f6f7_ContentBits">
    <vt:lpwstr>0</vt:lpwstr>
  </property>
</Properties>
</file>